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341" r:id="rId2"/>
    <p:sldId id="330" r:id="rId3"/>
    <p:sldId id="333" r:id="rId4"/>
    <p:sldId id="334" r:id="rId5"/>
    <p:sldId id="332" r:id="rId6"/>
    <p:sldId id="342" r:id="rId7"/>
    <p:sldId id="325" r:id="rId8"/>
    <p:sldId id="326" r:id="rId9"/>
    <p:sldId id="322" r:id="rId10"/>
    <p:sldId id="343" r:id="rId11"/>
    <p:sldId id="344" r:id="rId12"/>
    <p:sldId id="345" r:id="rId13"/>
    <p:sldId id="316" r:id="rId14"/>
  </p:sldIdLst>
  <p:sldSz cx="9906000" cy="6858000" type="A4"/>
  <p:notesSz cx="6797675" cy="9926638"/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ADB3"/>
    <a:srgbClr val="003366"/>
    <a:srgbClr val="BD1919"/>
    <a:srgbClr val="D8AA00"/>
    <a:srgbClr val="467AB8"/>
    <a:srgbClr val="80B0C8"/>
    <a:srgbClr val="FF6600"/>
    <a:srgbClr val="656A72"/>
    <a:srgbClr val="004666"/>
    <a:srgbClr val="95A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9" autoAdjust="0"/>
    <p:restoredTop sz="93424" autoAdjust="0"/>
  </p:normalViewPr>
  <p:slideViewPr>
    <p:cSldViewPr>
      <p:cViewPr varScale="1">
        <p:scale>
          <a:sx n="103" d="100"/>
          <a:sy n="103" d="100"/>
        </p:scale>
        <p:origin x="960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56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vic Robert (VAF - DE/Frankfurt am Main)" userId="25d3f652-5a4d-440d-9b49-5b3dfd26d7c8" providerId="ADAL" clId="{A25A9169-5513-41EE-9C20-67960E37B250}"/>
    <pc:docChg chg="custSel addSld delSld modSld">
      <pc:chgData name="Markovic Robert (VAF - DE/Frankfurt am Main)" userId="25d3f652-5a4d-440d-9b49-5b3dfd26d7c8" providerId="ADAL" clId="{A25A9169-5513-41EE-9C20-67960E37B250}" dt="2022-01-17T11:47:54.255" v="109" actId="1076"/>
      <pc:docMkLst>
        <pc:docMk/>
      </pc:docMkLst>
      <pc:sldChg chg="addSp delSp del mod">
        <pc:chgData name="Markovic Robert (VAF - DE/Frankfurt am Main)" userId="25d3f652-5a4d-440d-9b49-5b3dfd26d7c8" providerId="ADAL" clId="{A25A9169-5513-41EE-9C20-67960E37B250}" dt="2022-01-17T11:40:23.207" v="82" actId="47"/>
        <pc:sldMkLst>
          <pc:docMk/>
          <pc:sldMk cId="3486869156" sldId="257"/>
        </pc:sldMkLst>
        <pc:picChg chg="add">
          <ac:chgData name="Markovic Robert (VAF - DE/Frankfurt am Main)" userId="25d3f652-5a4d-440d-9b49-5b3dfd26d7c8" providerId="ADAL" clId="{A25A9169-5513-41EE-9C20-67960E37B250}" dt="2022-01-17T10:57:45.860" v="57" actId="22"/>
          <ac:picMkLst>
            <pc:docMk/>
            <pc:sldMk cId="3486869156" sldId="257"/>
            <ac:picMk id="6" creationId="{3AB03493-F431-4E9E-8F47-CB28A279D626}"/>
          </ac:picMkLst>
        </pc:picChg>
        <pc:picChg chg="del">
          <ac:chgData name="Markovic Robert (VAF - DE/Frankfurt am Main)" userId="25d3f652-5a4d-440d-9b49-5b3dfd26d7c8" providerId="ADAL" clId="{A25A9169-5513-41EE-9C20-67960E37B250}" dt="2022-01-17T10:56:12.788" v="54" actId="478"/>
          <ac:picMkLst>
            <pc:docMk/>
            <pc:sldMk cId="3486869156" sldId="257"/>
            <ac:picMk id="7" creationId="{1A7C9C87-5F48-48F5-BC6A-6C75B0E2E4D3}"/>
          </ac:picMkLst>
        </pc:picChg>
      </pc:sldChg>
      <pc:sldChg chg="addSp delSp modSp mod">
        <pc:chgData name="Markovic Robert (VAF - DE/Frankfurt am Main)" userId="25d3f652-5a4d-440d-9b49-5b3dfd26d7c8" providerId="ADAL" clId="{A25A9169-5513-41EE-9C20-67960E37B250}" dt="2022-01-17T11:41:34.256" v="93" actId="14100"/>
        <pc:sldMkLst>
          <pc:docMk/>
          <pc:sldMk cId="3381708051" sldId="322"/>
        </pc:sldMkLst>
        <pc:picChg chg="del">
          <ac:chgData name="Markovic Robert (VAF - DE/Frankfurt am Main)" userId="25d3f652-5a4d-440d-9b49-5b3dfd26d7c8" providerId="ADAL" clId="{A25A9169-5513-41EE-9C20-67960E37B250}" dt="2022-01-17T10:56:14.506" v="55" actId="478"/>
          <ac:picMkLst>
            <pc:docMk/>
            <pc:sldMk cId="3381708051" sldId="322"/>
            <ac:picMk id="2" creationId="{B0B36C15-6ACA-4357-A559-AF473DA0C0DC}"/>
          </ac:picMkLst>
        </pc:picChg>
        <pc:picChg chg="del">
          <ac:chgData name="Markovic Robert (VAF - DE/Frankfurt am Main)" userId="25d3f652-5a4d-440d-9b49-5b3dfd26d7c8" providerId="ADAL" clId="{A25A9169-5513-41EE-9C20-67960E37B250}" dt="2022-01-17T10:56:15.180" v="56" actId="478"/>
          <ac:picMkLst>
            <pc:docMk/>
            <pc:sldMk cId="3381708051" sldId="322"/>
            <ac:picMk id="3" creationId="{FABC3279-A50F-46FE-B018-2B24B2DCEF5E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1:40:56.466" v="90" actId="1076"/>
          <ac:picMkLst>
            <pc:docMk/>
            <pc:sldMk cId="3381708051" sldId="322"/>
            <ac:picMk id="8" creationId="{2B32F0FE-4340-4EED-B3BE-69FA656E01BB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1:41:34.256" v="93" actId="14100"/>
          <ac:picMkLst>
            <pc:docMk/>
            <pc:sldMk cId="3381708051" sldId="322"/>
            <ac:picMk id="10" creationId="{873EC07B-60E7-4BFE-AE00-9C4C7336BDE8}"/>
          </ac:picMkLst>
        </pc:picChg>
      </pc:sldChg>
      <pc:sldChg chg="delSp del mod">
        <pc:chgData name="Markovic Robert (VAF - DE/Frankfurt am Main)" userId="25d3f652-5a4d-440d-9b49-5b3dfd26d7c8" providerId="ADAL" clId="{A25A9169-5513-41EE-9C20-67960E37B250}" dt="2022-01-17T11:45:43.015" v="94" actId="47"/>
        <pc:sldMkLst>
          <pc:docMk/>
          <pc:sldMk cId="571113524" sldId="323"/>
        </pc:sldMkLst>
        <pc:picChg chg="del">
          <ac:chgData name="Markovic Robert (VAF - DE/Frankfurt am Main)" userId="25d3f652-5a4d-440d-9b49-5b3dfd26d7c8" providerId="ADAL" clId="{A25A9169-5513-41EE-9C20-67960E37B250}" dt="2022-01-17T11:40:27.950" v="83" actId="478"/>
          <ac:picMkLst>
            <pc:docMk/>
            <pc:sldMk cId="571113524" sldId="323"/>
            <ac:picMk id="3" creationId="{BDCF4D72-2B6F-49B0-AEF9-667ADA7F6151}"/>
          </ac:picMkLst>
        </pc:picChg>
        <pc:picChg chg="del">
          <ac:chgData name="Markovic Robert (VAF - DE/Frankfurt am Main)" userId="25d3f652-5a4d-440d-9b49-5b3dfd26d7c8" providerId="ADAL" clId="{A25A9169-5513-41EE-9C20-67960E37B250}" dt="2022-01-17T11:40:28.648" v="84" actId="478"/>
          <ac:picMkLst>
            <pc:docMk/>
            <pc:sldMk cId="571113524" sldId="323"/>
            <ac:picMk id="8" creationId="{C379D8DF-AB13-4ABB-AA91-B34BE08A8B3F}"/>
          </ac:picMkLst>
        </pc:picChg>
      </pc:sldChg>
      <pc:sldChg chg="addSp delSp modSp mod">
        <pc:chgData name="Markovic Robert (VAF - DE/Frankfurt am Main)" userId="25d3f652-5a4d-440d-9b49-5b3dfd26d7c8" providerId="ADAL" clId="{A25A9169-5513-41EE-9C20-67960E37B250}" dt="2022-01-17T11:06:08.665" v="61" actId="1076"/>
        <pc:sldMkLst>
          <pc:docMk/>
          <pc:sldMk cId="2422316535" sldId="325"/>
        </pc:sldMkLst>
        <pc:picChg chg="del">
          <ac:chgData name="Markovic Robert (VAF - DE/Frankfurt am Main)" userId="25d3f652-5a4d-440d-9b49-5b3dfd26d7c8" providerId="ADAL" clId="{A25A9169-5513-41EE-9C20-67960E37B250}" dt="2022-01-17T10:56:05.891" v="49" actId="478"/>
          <ac:picMkLst>
            <pc:docMk/>
            <pc:sldMk cId="2422316535" sldId="325"/>
            <ac:picMk id="2" creationId="{6851DDBC-2708-46EC-87C4-B3A49DD2D5E3}"/>
          </ac:picMkLst>
        </pc:picChg>
        <pc:picChg chg="del">
          <ac:chgData name="Markovic Robert (VAF - DE/Frankfurt am Main)" userId="25d3f652-5a4d-440d-9b49-5b3dfd26d7c8" providerId="ADAL" clId="{A25A9169-5513-41EE-9C20-67960E37B250}" dt="2022-01-17T10:56:06.666" v="50" actId="478"/>
          <ac:picMkLst>
            <pc:docMk/>
            <pc:sldMk cId="2422316535" sldId="325"/>
            <ac:picMk id="3" creationId="{D00C2FD4-69F8-4487-9C58-A9C5989C6960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0:58:22.796" v="59" actId="1076"/>
          <ac:picMkLst>
            <pc:docMk/>
            <pc:sldMk cId="2422316535" sldId="325"/>
            <ac:picMk id="8" creationId="{82EA1ECF-3F4B-4BA0-A543-41DA4BE50B34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1:06:08.665" v="61" actId="1076"/>
          <ac:picMkLst>
            <pc:docMk/>
            <pc:sldMk cId="2422316535" sldId="325"/>
            <ac:picMk id="10" creationId="{FF6069D1-1C57-4B75-8F2E-2C341CD46A15}"/>
          </ac:picMkLst>
        </pc:picChg>
      </pc:sldChg>
      <pc:sldChg chg="addSp delSp modSp mod">
        <pc:chgData name="Markovic Robert (VAF - DE/Frankfurt am Main)" userId="25d3f652-5a4d-440d-9b49-5b3dfd26d7c8" providerId="ADAL" clId="{A25A9169-5513-41EE-9C20-67960E37B250}" dt="2022-01-17T11:08:41.764" v="69" actId="1076"/>
        <pc:sldMkLst>
          <pc:docMk/>
          <pc:sldMk cId="2139619098" sldId="326"/>
        </pc:sldMkLst>
        <pc:picChg chg="del">
          <ac:chgData name="Markovic Robert (VAF - DE/Frankfurt am Main)" userId="25d3f652-5a4d-440d-9b49-5b3dfd26d7c8" providerId="ADAL" clId="{A25A9169-5513-41EE-9C20-67960E37B250}" dt="2022-01-17T10:56:08.698" v="51" actId="478"/>
          <ac:picMkLst>
            <pc:docMk/>
            <pc:sldMk cId="2139619098" sldId="326"/>
            <ac:picMk id="2" creationId="{1C77C71E-6521-460B-A8D7-6C826EB5C79E}"/>
          </ac:picMkLst>
        </pc:picChg>
        <pc:picChg chg="del">
          <ac:chgData name="Markovic Robert (VAF - DE/Frankfurt am Main)" userId="25d3f652-5a4d-440d-9b49-5b3dfd26d7c8" providerId="ADAL" clId="{A25A9169-5513-41EE-9C20-67960E37B250}" dt="2022-01-17T10:56:09.376" v="52" actId="478"/>
          <ac:picMkLst>
            <pc:docMk/>
            <pc:sldMk cId="2139619098" sldId="326"/>
            <ac:picMk id="3" creationId="{DA0258D5-BF29-419D-A903-B51AEA6D4A28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1:08:00.161" v="65" actId="1076"/>
          <ac:picMkLst>
            <pc:docMk/>
            <pc:sldMk cId="2139619098" sldId="326"/>
            <ac:picMk id="8" creationId="{8C7C453B-37CF-4140-96C8-22F99CBDCFDC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1:08:41.764" v="69" actId="1076"/>
          <ac:picMkLst>
            <pc:docMk/>
            <pc:sldMk cId="2139619098" sldId="326"/>
            <ac:picMk id="10" creationId="{BF7BA95E-C352-4484-A550-2FDBFB4EFC4C}"/>
          </ac:picMkLst>
        </pc:picChg>
      </pc:sldChg>
      <pc:sldChg chg="addSp delSp modSp mod">
        <pc:chgData name="Markovic Robert (VAF - DE/Frankfurt am Main)" userId="25d3f652-5a4d-440d-9b49-5b3dfd26d7c8" providerId="ADAL" clId="{A25A9169-5513-41EE-9C20-67960E37B250}" dt="2022-01-17T11:40:17.891" v="81" actId="14100"/>
        <pc:sldMkLst>
          <pc:docMk/>
          <pc:sldMk cId="523901882" sldId="328"/>
        </pc:sldMkLst>
        <pc:picChg chg="del">
          <ac:chgData name="Markovic Robert (VAF - DE/Frankfurt am Main)" userId="25d3f652-5a4d-440d-9b49-5b3dfd26d7c8" providerId="ADAL" clId="{A25A9169-5513-41EE-9C20-67960E37B250}" dt="2022-01-17T10:56:11.012" v="53" actId="478"/>
          <ac:picMkLst>
            <pc:docMk/>
            <pc:sldMk cId="523901882" sldId="328"/>
            <ac:picMk id="2" creationId="{FBF983B2-8D99-439D-B52B-4A44A4811827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1:37:31.447" v="73" actId="1076"/>
          <ac:picMkLst>
            <pc:docMk/>
            <pc:sldMk cId="523901882" sldId="328"/>
            <ac:picMk id="7" creationId="{321712EC-2427-4696-9BC3-1EC265B9666D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1:40:17.891" v="81" actId="14100"/>
          <ac:picMkLst>
            <pc:docMk/>
            <pc:sldMk cId="523901882" sldId="328"/>
            <ac:picMk id="9" creationId="{23557093-79F1-47E7-8EE7-510C68B6E030}"/>
          </ac:picMkLst>
        </pc:picChg>
      </pc:sldChg>
      <pc:sldChg chg="del">
        <pc:chgData name="Markovic Robert (VAF - DE/Frankfurt am Main)" userId="25d3f652-5a4d-440d-9b49-5b3dfd26d7c8" providerId="ADAL" clId="{A25A9169-5513-41EE-9C20-67960E37B250}" dt="2022-01-17T11:40:30.191" v="85" actId="47"/>
        <pc:sldMkLst>
          <pc:docMk/>
          <pc:sldMk cId="503076731" sldId="329"/>
        </pc:sldMkLst>
      </pc:sldChg>
      <pc:sldChg chg="addSp delSp modSp mod">
        <pc:chgData name="Markovic Robert (VAF - DE/Frankfurt am Main)" userId="25d3f652-5a4d-440d-9b49-5b3dfd26d7c8" providerId="ADAL" clId="{A25A9169-5513-41EE-9C20-67960E37B250}" dt="2022-01-17T10:51:16.994" v="12" actId="1076"/>
        <pc:sldMkLst>
          <pc:docMk/>
          <pc:sldMk cId="1414299881" sldId="330"/>
        </pc:sldMkLst>
        <pc:picChg chg="del">
          <ac:chgData name="Markovic Robert (VAF - DE/Frankfurt am Main)" userId="25d3f652-5a4d-440d-9b49-5b3dfd26d7c8" providerId="ADAL" clId="{A25A9169-5513-41EE-9C20-67960E37B250}" dt="2022-01-17T10:50:02.454" v="7" actId="478"/>
          <ac:picMkLst>
            <pc:docMk/>
            <pc:sldMk cId="1414299881" sldId="330"/>
            <ac:picMk id="3" creationId="{F5D6D553-A5CE-4048-9587-216EE2E2AC19}"/>
          </ac:picMkLst>
        </pc:picChg>
        <pc:picChg chg="del">
          <ac:chgData name="Markovic Robert (VAF - DE/Frankfurt am Main)" userId="25d3f652-5a4d-440d-9b49-5b3dfd26d7c8" providerId="ADAL" clId="{A25A9169-5513-41EE-9C20-67960E37B250}" dt="2022-01-17T10:50:03.434" v="8" actId="478"/>
          <ac:picMkLst>
            <pc:docMk/>
            <pc:sldMk cId="1414299881" sldId="330"/>
            <ac:picMk id="7" creationId="{FFCE1D0B-27EC-420F-BC23-26619AAF7A46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0:50:28.214" v="10" actId="1076"/>
          <ac:picMkLst>
            <pc:docMk/>
            <pc:sldMk cId="1414299881" sldId="330"/>
            <ac:picMk id="8" creationId="{77406991-C2A8-4538-A4E0-AB80CF564F66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0:51:16.994" v="12" actId="1076"/>
          <ac:picMkLst>
            <pc:docMk/>
            <pc:sldMk cId="1414299881" sldId="330"/>
            <ac:picMk id="10" creationId="{B524FD61-C6D5-4CA2-AF9B-DDDA701D01D0}"/>
          </ac:picMkLst>
        </pc:picChg>
      </pc:sldChg>
      <pc:sldChg chg="addSp delSp modSp mod">
        <pc:chgData name="Markovic Robert (VAF - DE/Frankfurt am Main)" userId="25d3f652-5a4d-440d-9b49-5b3dfd26d7c8" providerId="ADAL" clId="{A25A9169-5513-41EE-9C20-67960E37B250}" dt="2022-01-17T10:55:54.520" v="48" actId="1076"/>
        <pc:sldMkLst>
          <pc:docMk/>
          <pc:sldMk cId="1404814898" sldId="332"/>
        </pc:sldMkLst>
        <pc:picChg chg="del">
          <ac:chgData name="Markovic Robert (VAF - DE/Frankfurt am Main)" userId="25d3f652-5a4d-440d-9b49-5b3dfd26d7c8" providerId="ADAL" clId="{A25A9169-5513-41EE-9C20-67960E37B250}" dt="2022-01-17T10:54:40.035" v="41" actId="478"/>
          <ac:picMkLst>
            <pc:docMk/>
            <pc:sldMk cId="1404814898" sldId="332"/>
            <ac:picMk id="2" creationId="{040FBFAA-AF50-43B6-A7AD-5886AB6C0E61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0:55:17.899" v="46" actId="1076"/>
          <ac:picMkLst>
            <pc:docMk/>
            <pc:sldMk cId="1404814898" sldId="332"/>
            <ac:picMk id="7" creationId="{90FBC340-85E3-47A3-96D4-124396D75CFA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0:55:54.520" v="48" actId="1076"/>
          <ac:picMkLst>
            <pc:docMk/>
            <pc:sldMk cId="1404814898" sldId="332"/>
            <ac:picMk id="9" creationId="{53E2AA14-0B72-4174-BA63-8A035EDEF8E8}"/>
          </ac:picMkLst>
        </pc:picChg>
      </pc:sldChg>
      <pc:sldChg chg="addSp delSp modSp mod">
        <pc:chgData name="Markovic Robert (VAF - DE/Frankfurt am Main)" userId="25d3f652-5a4d-440d-9b49-5b3dfd26d7c8" providerId="ADAL" clId="{A25A9169-5513-41EE-9C20-67960E37B250}" dt="2022-01-17T10:53:13.573" v="27" actId="14100"/>
        <pc:sldMkLst>
          <pc:docMk/>
          <pc:sldMk cId="963902026" sldId="333"/>
        </pc:sldMkLst>
        <pc:picChg chg="add mod">
          <ac:chgData name="Markovic Robert (VAF - DE/Frankfurt am Main)" userId="25d3f652-5a4d-440d-9b49-5b3dfd26d7c8" providerId="ADAL" clId="{A25A9169-5513-41EE-9C20-67960E37B250}" dt="2022-01-17T10:52:14.739" v="19" actId="14100"/>
          <ac:picMkLst>
            <pc:docMk/>
            <pc:sldMk cId="963902026" sldId="333"/>
            <ac:picMk id="3" creationId="{5796213A-14B1-4516-AAB5-5924D91CE29E}"/>
          </ac:picMkLst>
        </pc:picChg>
        <pc:picChg chg="del">
          <ac:chgData name="Markovic Robert (VAF - DE/Frankfurt am Main)" userId="25d3f652-5a4d-440d-9b49-5b3dfd26d7c8" providerId="ADAL" clId="{A25A9169-5513-41EE-9C20-67960E37B250}" dt="2022-01-17T10:51:40.305" v="13" actId="478"/>
          <ac:picMkLst>
            <pc:docMk/>
            <pc:sldMk cId="963902026" sldId="333"/>
            <ac:picMk id="8" creationId="{5FE6954A-7681-4CE7-8AA7-EE95CB7919EC}"/>
          </ac:picMkLst>
        </pc:picChg>
        <pc:picChg chg="del">
          <ac:chgData name="Markovic Robert (VAF - DE/Frankfurt am Main)" userId="25d3f652-5a4d-440d-9b49-5b3dfd26d7c8" providerId="ADAL" clId="{A25A9169-5513-41EE-9C20-67960E37B250}" dt="2022-01-17T10:51:41.264" v="14" actId="478"/>
          <ac:picMkLst>
            <pc:docMk/>
            <pc:sldMk cId="963902026" sldId="333"/>
            <ac:picMk id="9" creationId="{75ADC1C3-6392-4830-9F4C-4AF3611E2C15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0:53:13.573" v="27" actId="14100"/>
          <ac:picMkLst>
            <pc:docMk/>
            <pc:sldMk cId="963902026" sldId="333"/>
            <ac:picMk id="10" creationId="{2EAF4A20-5581-4529-AD91-9A65816F1FCF}"/>
          </ac:picMkLst>
        </pc:picChg>
      </pc:sldChg>
      <pc:sldChg chg="addSp delSp modSp mod">
        <pc:chgData name="Markovic Robert (VAF - DE/Frankfurt am Main)" userId="25d3f652-5a4d-440d-9b49-5b3dfd26d7c8" providerId="ADAL" clId="{A25A9169-5513-41EE-9C20-67960E37B250}" dt="2022-01-17T10:54:31.258" v="40" actId="1076"/>
        <pc:sldMkLst>
          <pc:docMk/>
          <pc:sldMk cId="163408749" sldId="334"/>
        </pc:sldMkLst>
        <pc:picChg chg="del">
          <ac:chgData name="Markovic Robert (VAF - DE/Frankfurt am Main)" userId="25d3f652-5a4d-440d-9b49-5b3dfd26d7c8" providerId="ADAL" clId="{A25A9169-5513-41EE-9C20-67960E37B250}" dt="2022-01-17T10:53:20.379" v="28" actId="478"/>
          <ac:picMkLst>
            <pc:docMk/>
            <pc:sldMk cId="163408749" sldId="334"/>
            <ac:picMk id="2" creationId="{68F44444-4F84-4558-AD25-B8F239EA61CD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0:53:58.943" v="34" actId="14100"/>
          <ac:picMkLst>
            <pc:docMk/>
            <pc:sldMk cId="163408749" sldId="334"/>
            <ac:picMk id="7" creationId="{082E511D-62C5-439F-A675-D26E7C36597C}"/>
          </ac:picMkLst>
        </pc:picChg>
        <pc:picChg chg="del">
          <ac:chgData name="Markovic Robert (VAF - DE/Frankfurt am Main)" userId="25d3f652-5a4d-440d-9b49-5b3dfd26d7c8" providerId="ADAL" clId="{A25A9169-5513-41EE-9C20-67960E37B250}" dt="2022-01-17T10:53:21.233" v="29" actId="478"/>
          <ac:picMkLst>
            <pc:docMk/>
            <pc:sldMk cId="163408749" sldId="334"/>
            <ac:picMk id="8" creationId="{5167CC2C-280D-4B36-926F-56D94834438A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0:54:31.258" v="40" actId="1076"/>
          <ac:picMkLst>
            <pc:docMk/>
            <pc:sldMk cId="163408749" sldId="334"/>
            <ac:picMk id="10" creationId="{AA0C53D1-5A20-477E-AD9C-1F2D1F58E634}"/>
          </ac:picMkLst>
        </pc:picChg>
      </pc:sldChg>
      <pc:sldChg chg="addSp delSp modSp mod">
        <pc:chgData name="Markovic Robert (VAF - DE/Frankfurt am Main)" userId="25d3f652-5a4d-440d-9b49-5b3dfd26d7c8" providerId="ADAL" clId="{A25A9169-5513-41EE-9C20-67960E37B250}" dt="2022-01-17T11:47:54.255" v="109" actId="1076"/>
        <pc:sldMkLst>
          <pc:docMk/>
          <pc:sldMk cId="1040207843" sldId="341"/>
        </pc:sldMkLst>
        <pc:picChg chg="del">
          <ac:chgData name="Markovic Robert (VAF - DE/Frankfurt am Main)" userId="25d3f652-5a4d-440d-9b49-5b3dfd26d7c8" providerId="ADAL" clId="{A25A9169-5513-41EE-9C20-67960E37B250}" dt="2022-01-17T10:49:28.924" v="0" actId="478"/>
          <ac:picMkLst>
            <pc:docMk/>
            <pc:sldMk cId="1040207843" sldId="341"/>
            <ac:picMk id="3" creationId="{C561014A-DFCC-482A-8419-26DAE7877666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1:47:54.255" v="109" actId="1076"/>
          <ac:picMkLst>
            <pc:docMk/>
            <pc:sldMk cId="1040207843" sldId="341"/>
            <ac:picMk id="7" creationId="{1B43CB74-7886-4DC9-A244-652BD339B5EC}"/>
          </ac:picMkLst>
        </pc:picChg>
      </pc:sldChg>
      <pc:sldChg chg="new del">
        <pc:chgData name="Markovic Robert (VAF - DE/Frankfurt am Main)" userId="25d3f652-5a4d-440d-9b49-5b3dfd26d7c8" providerId="ADAL" clId="{A25A9169-5513-41EE-9C20-67960E37B250}" dt="2022-01-17T11:46:34.123" v="96" actId="47"/>
        <pc:sldMkLst>
          <pc:docMk/>
          <pc:sldMk cId="2170144203" sldId="342"/>
        </pc:sldMkLst>
      </pc:sldChg>
      <pc:sldChg chg="addSp delSp modSp new mod">
        <pc:chgData name="Markovic Robert (VAF - DE/Frankfurt am Main)" userId="25d3f652-5a4d-440d-9b49-5b3dfd26d7c8" providerId="ADAL" clId="{A25A9169-5513-41EE-9C20-67960E37B250}" dt="2022-01-17T11:47:29.559" v="106" actId="1076"/>
        <pc:sldMkLst>
          <pc:docMk/>
          <pc:sldMk cId="2500501110" sldId="342"/>
        </pc:sldMkLst>
        <pc:spChg chg="del mod">
          <ac:chgData name="Markovic Robert (VAF - DE/Frankfurt am Main)" userId="25d3f652-5a4d-440d-9b49-5b3dfd26d7c8" providerId="ADAL" clId="{A25A9169-5513-41EE-9C20-67960E37B250}" dt="2022-01-17T11:47:15.472" v="100" actId="478"/>
          <ac:spMkLst>
            <pc:docMk/>
            <pc:sldMk cId="2500501110" sldId="342"/>
            <ac:spMk id="2" creationId="{D730391B-C1EB-47B4-9CE1-247CB6FC4E09}"/>
          </ac:spMkLst>
        </pc:spChg>
        <pc:picChg chg="add mod">
          <ac:chgData name="Markovic Robert (VAF - DE/Frankfurt am Main)" userId="25d3f652-5a4d-440d-9b49-5b3dfd26d7c8" providerId="ADAL" clId="{A25A9169-5513-41EE-9C20-67960E37B250}" dt="2022-01-17T11:47:29.559" v="106" actId="1076"/>
          <ac:picMkLst>
            <pc:docMk/>
            <pc:sldMk cId="2500501110" sldId="342"/>
            <ac:picMk id="7" creationId="{52F9B992-7C5E-4AAD-BDB5-EBC27068BD92}"/>
          </ac:picMkLst>
        </pc:picChg>
      </pc:sldChg>
    </pc:docChg>
  </pc:docChgLst>
  <pc:docChgLst>
    <pc:chgData name="Markovic Robert (VAF - DE/Frankfurt am Main)" userId="25d3f652-5a4d-440d-9b49-5b3dfd26d7c8" providerId="ADAL" clId="{60341348-9806-4917-BD05-F36BB80BBBF7}"/>
    <pc:docChg chg="undo custSel addSld delSld modSld">
      <pc:chgData name="Markovic Robert (VAF - DE/Frankfurt am Main)" userId="25d3f652-5a4d-440d-9b49-5b3dfd26d7c8" providerId="ADAL" clId="{60341348-9806-4917-BD05-F36BB80BBBF7}" dt="2022-03-04T14:54:50.442" v="117" actId="22"/>
      <pc:docMkLst>
        <pc:docMk/>
      </pc:docMkLst>
      <pc:sldChg chg="addSp delSp modSp add del mod">
        <pc:chgData name="Markovic Robert (VAF - DE/Frankfurt am Main)" userId="25d3f652-5a4d-440d-9b49-5b3dfd26d7c8" providerId="ADAL" clId="{60341348-9806-4917-BD05-F36BB80BBBF7}" dt="2022-03-04T14:52:39.243" v="107" actId="14100"/>
        <pc:sldMkLst>
          <pc:docMk/>
          <pc:sldMk cId="3381708051" sldId="322"/>
        </pc:sldMkLst>
        <pc:picChg chg="add mod">
          <ac:chgData name="Markovic Robert (VAF - DE/Frankfurt am Main)" userId="25d3f652-5a4d-440d-9b49-5b3dfd26d7c8" providerId="ADAL" clId="{60341348-9806-4917-BD05-F36BB80BBBF7}" dt="2022-03-04T14:52:39.243" v="107" actId="14100"/>
          <ac:picMkLst>
            <pc:docMk/>
            <pc:sldMk cId="3381708051" sldId="322"/>
            <ac:picMk id="3" creationId="{CFB019AD-8A01-4984-A23E-69F0EB927A91}"/>
          </ac:picMkLst>
        </pc:picChg>
        <pc:picChg chg="del">
          <ac:chgData name="Markovic Robert (VAF - DE/Frankfurt am Main)" userId="25d3f652-5a4d-440d-9b49-5b3dfd26d7c8" providerId="ADAL" clId="{60341348-9806-4917-BD05-F36BB80BBBF7}" dt="2022-03-04T14:23:27.028" v="72" actId="478"/>
          <ac:picMkLst>
            <pc:docMk/>
            <pc:sldMk cId="3381708051" sldId="322"/>
            <ac:picMk id="8" creationId="{2B32F0FE-4340-4EED-B3BE-69FA656E01BB}"/>
          </ac:picMkLst>
        </pc:picChg>
        <pc:picChg chg="del">
          <ac:chgData name="Markovic Robert (VAF - DE/Frankfurt am Main)" userId="25d3f652-5a4d-440d-9b49-5b3dfd26d7c8" providerId="ADAL" clId="{60341348-9806-4917-BD05-F36BB80BBBF7}" dt="2022-03-04T14:23:27.950" v="73" actId="478"/>
          <ac:picMkLst>
            <pc:docMk/>
            <pc:sldMk cId="3381708051" sldId="322"/>
            <ac:picMk id="10" creationId="{873EC07B-60E7-4BFE-AE00-9C4C7336BDE8}"/>
          </ac:picMkLst>
        </pc:picChg>
      </pc:sldChg>
      <pc:sldChg chg="addSp delSp modSp add del mod">
        <pc:chgData name="Markovic Robert (VAF - DE/Frankfurt am Main)" userId="25d3f652-5a4d-440d-9b49-5b3dfd26d7c8" providerId="ADAL" clId="{60341348-9806-4917-BD05-F36BB80BBBF7}" dt="2022-03-04T14:28:43.217" v="100" actId="14100"/>
        <pc:sldMkLst>
          <pc:docMk/>
          <pc:sldMk cId="2422316535" sldId="325"/>
        </pc:sldMkLst>
        <pc:picChg chg="add del">
          <ac:chgData name="Markovic Robert (VAF - DE/Frankfurt am Main)" userId="25d3f652-5a4d-440d-9b49-5b3dfd26d7c8" providerId="ADAL" clId="{60341348-9806-4917-BD05-F36BB80BBBF7}" dt="2022-03-04T14:28:07.789" v="97" actId="478"/>
          <ac:picMkLst>
            <pc:docMk/>
            <pc:sldMk cId="2422316535" sldId="325"/>
            <ac:picMk id="3" creationId="{50DDA8E1-367B-4E2E-B64B-3FFAEFC4F870}"/>
          </ac:picMkLst>
        </pc:picChg>
        <pc:picChg chg="del">
          <ac:chgData name="Markovic Robert (VAF - DE/Frankfurt am Main)" userId="25d3f652-5a4d-440d-9b49-5b3dfd26d7c8" providerId="ADAL" clId="{60341348-9806-4917-BD05-F36BB80BBBF7}" dt="2022-03-04T14:23:07.821" v="66" actId="478"/>
          <ac:picMkLst>
            <pc:docMk/>
            <pc:sldMk cId="2422316535" sldId="325"/>
            <ac:picMk id="8" creationId="{82EA1ECF-3F4B-4BA0-A543-41DA4BE50B34}"/>
          </ac:picMkLst>
        </pc:picChg>
        <pc:picChg chg="add mod">
          <ac:chgData name="Markovic Robert (VAF - DE/Frankfurt am Main)" userId="25d3f652-5a4d-440d-9b49-5b3dfd26d7c8" providerId="ADAL" clId="{60341348-9806-4917-BD05-F36BB80BBBF7}" dt="2022-03-04T14:28:43.217" v="100" actId="14100"/>
          <ac:picMkLst>
            <pc:docMk/>
            <pc:sldMk cId="2422316535" sldId="325"/>
            <ac:picMk id="9" creationId="{D89BF6B1-B38E-43BF-866E-2C2B172CD487}"/>
          </ac:picMkLst>
        </pc:picChg>
        <pc:picChg chg="del">
          <ac:chgData name="Markovic Robert (VAF - DE/Frankfurt am Main)" userId="25d3f652-5a4d-440d-9b49-5b3dfd26d7c8" providerId="ADAL" clId="{60341348-9806-4917-BD05-F36BB80BBBF7}" dt="2022-03-04T14:23:08.648" v="67" actId="478"/>
          <ac:picMkLst>
            <pc:docMk/>
            <pc:sldMk cId="2422316535" sldId="325"/>
            <ac:picMk id="10" creationId="{FF6069D1-1C57-4B75-8F2E-2C341CD46A15}"/>
          </ac:picMkLst>
        </pc:picChg>
      </pc:sldChg>
      <pc:sldChg chg="addSp delSp add del mod">
        <pc:chgData name="Markovic Robert (VAF - DE/Frankfurt am Main)" userId="25d3f652-5a4d-440d-9b49-5b3dfd26d7c8" providerId="ADAL" clId="{60341348-9806-4917-BD05-F36BB80BBBF7}" dt="2022-03-04T14:28:05.074" v="96" actId="22"/>
        <pc:sldMkLst>
          <pc:docMk/>
          <pc:sldMk cId="2139619098" sldId="326"/>
        </pc:sldMkLst>
        <pc:picChg chg="add">
          <ac:chgData name="Markovic Robert (VAF - DE/Frankfurt am Main)" userId="25d3f652-5a4d-440d-9b49-5b3dfd26d7c8" providerId="ADAL" clId="{60341348-9806-4917-BD05-F36BB80BBBF7}" dt="2022-03-04T14:28:05.074" v="96" actId="22"/>
          <ac:picMkLst>
            <pc:docMk/>
            <pc:sldMk cId="2139619098" sldId="326"/>
            <ac:picMk id="3" creationId="{2A839019-411D-4F4D-B84B-5D035EE31662}"/>
          </ac:picMkLst>
        </pc:picChg>
        <pc:picChg chg="del">
          <ac:chgData name="Markovic Robert (VAF - DE/Frankfurt am Main)" userId="25d3f652-5a4d-440d-9b49-5b3dfd26d7c8" providerId="ADAL" clId="{60341348-9806-4917-BD05-F36BB80BBBF7}" dt="2022-03-04T14:23:12.214" v="68" actId="478"/>
          <ac:picMkLst>
            <pc:docMk/>
            <pc:sldMk cId="2139619098" sldId="326"/>
            <ac:picMk id="8" creationId="{8C7C453B-37CF-4140-96C8-22F99CBDCFDC}"/>
          </ac:picMkLst>
        </pc:picChg>
        <pc:picChg chg="del">
          <ac:chgData name="Markovic Robert (VAF - DE/Frankfurt am Main)" userId="25d3f652-5a4d-440d-9b49-5b3dfd26d7c8" providerId="ADAL" clId="{60341348-9806-4917-BD05-F36BB80BBBF7}" dt="2022-03-04T14:23:14.386" v="69" actId="478"/>
          <ac:picMkLst>
            <pc:docMk/>
            <pc:sldMk cId="2139619098" sldId="326"/>
            <ac:picMk id="10" creationId="{BF7BA95E-C352-4484-A550-2FDBFB4EFC4C}"/>
          </ac:picMkLst>
        </pc:picChg>
      </pc:sldChg>
      <pc:sldChg chg="delSp add del mod">
        <pc:chgData name="Markovic Robert (VAF - DE/Frankfurt am Main)" userId="25d3f652-5a4d-440d-9b49-5b3dfd26d7c8" providerId="ADAL" clId="{60341348-9806-4917-BD05-F36BB80BBBF7}" dt="2022-03-04T14:51:00.029" v="101" actId="47"/>
        <pc:sldMkLst>
          <pc:docMk/>
          <pc:sldMk cId="523901882" sldId="328"/>
        </pc:sldMkLst>
        <pc:picChg chg="del">
          <ac:chgData name="Markovic Robert (VAF - DE/Frankfurt am Main)" userId="25d3f652-5a4d-440d-9b49-5b3dfd26d7c8" providerId="ADAL" clId="{60341348-9806-4917-BD05-F36BB80BBBF7}" dt="2022-03-04T14:23:19.211" v="70" actId="478"/>
          <ac:picMkLst>
            <pc:docMk/>
            <pc:sldMk cId="523901882" sldId="328"/>
            <ac:picMk id="7" creationId="{321712EC-2427-4696-9BC3-1EC265B9666D}"/>
          </ac:picMkLst>
        </pc:picChg>
        <pc:picChg chg="del">
          <ac:chgData name="Markovic Robert (VAF - DE/Frankfurt am Main)" userId="25d3f652-5a4d-440d-9b49-5b3dfd26d7c8" providerId="ADAL" clId="{60341348-9806-4917-BD05-F36BB80BBBF7}" dt="2022-03-04T14:23:21.077" v="71" actId="478"/>
          <ac:picMkLst>
            <pc:docMk/>
            <pc:sldMk cId="523901882" sldId="328"/>
            <ac:picMk id="9" creationId="{23557093-79F1-47E7-8EE7-510C68B6E030}"/>
          </ac:picMkLst>
        </pc:picChg>
      </pc:sldChg>
      <pc:sldChg chg="addSp delSp modSp add del mod">
        <pc:chgData name="Markovic Robert (VAF - DE/Frankfurt am Main)" userId="25d3f652-5a4d-440d-9b49-5b3dfd26d7c8" providerId="ADAL" clId="{60341348-9806-4917-BD05-F36BB80BBBF7}" dt="2022-03-04T14:18:45.332" v="47" actId="14100"/>
        <pc:sldMkLst>
          <pc:docMk/>
          <pc:sldMk cId="1414299881" sldId="330"/>
        </pc:sldMkLst>
        <pc:picChg chg="add del mod">
          <ac:chgData name="Markovic Robert (VAF - DE/Frankfurt am Main)" userId="25d3f652-5a4d-440d-9b49-5b3dfd26d7c8" providerId="ADAL" clId="{60341348-9806-4917-BD05-F36BB80BBBF7}" dt="2022-03-04T14:18:45.332" v="47" actId="14100"/>
          <ac:picMkLst>
            <pc:docMk/>
            <pc:sldMk cId="1414299881" sldId="330"/>
            <ac:picMk id="3" creationId="{C6551C29-433D-43FD-9B09-680611CBC273}"/>
          </ac:picMkLst>
        </pc:picChg>
        <pc:picChg chg="del">
          <ac:chgData name="Markovic Robert (VAF - DE/Frankfurt am Main)" userId="25d3f652-5a4d-440d-9b49-5b3dfd26d7c8" providerId="ADAL" clId="{60341348-9806-4917-BD05-F36BB80BBBF7}" dt="2022-03-04T14:15:57.083" v="23" actId="478"/>
          <ac:picMkLst>
            <pc:docMk/>
            <pc:sldMk cId="1414299881" sldId="330"/>
            <ac:picMk id="8" creationId="{77406991-C2A8-4538-A4E0-AB80CF564F66}"/>
          </ac:picMkLst>
        </pc:picChg>
        <pc:picChg chg="add del">
          <ac:chgData name="Markovic Robert (VAF - DE/Frankfurt am Main)" userId="25d3f652-5a4d-440d-9b49-5b3dfd26d7c8" providerId="ADAL" clId="{60341348-9806-4917-BD05-F36BB80BBBF7}" dt="2022-03-04T14:18:00.136" v="37" actId="22"/>
          <ac:picMkLst>
            <pc:docMk/>
            <pc:sldMk cId="1414299881" sldId="330"/>
            <ac:picMk id="9" creationId="{A0B5BCE2-D0DF-4374-AB02-33C8E492FB64}"/>
          </ac:picMkLst>
        </pc:picChg>
        <pc:picChg chg="del">
          <ac:chgData name="Markovic Robert (VAF - DE/Frankfurt am Main)" userId="25d3f652-5a4d-440d-9b49-5b3dfd26d7c8" providerId="ADAL" clId="{60341348-9806-4917-BD05-F36BB80BBBF7}" dt="2022-03-04T14:15:56.360" v="22" actId="478"/>
          <ac:picMkLst>
            <pc:docMk/>
            <pc:sldMk cId="1414299881" sldId="330"/>
            <ac:picMk id="10" creationId="{B524FD61-C6D5-4CA2-AF9B-DDDA701D01D0}"/>
          </ac:picMkLst>
        </pc:picChg>
        <pc:picChg chg="add mod">
          <ac:chgData name="Markovic Robert (VAF - DE/Frankfurt am Main)" userId="25d3f652-5a4d-440d-9b49-5b3dfd26d7c8" providerId="ADAL" clId="{60341348-9806-4917-BD05-F36BB80BBBF7}" dt="2022-03-04T14:18:41.283" v="46" actId="14100"/>
          <ac:picMkLst>
            <pc:docMk/>
            <pc:sldMk cId="1414299881" sldId="330"/>
            <ac:picMk id="12" creationId="{494F9783-FEC2-4BBF-B658-289575FFF758}"/>
          </ac:picMkLst>
        </pc:picChg>
      </pc:sldChg>
      <pc:sldChg chg="addSp delSp modSp add del mod">
        <pc:chgData name="Markovic Robert (VAF - DE/Frankfurt am Main)" userId="25d3f652-5a4d-440d-9b49-5b3dfd26d7c8" providerId="ADAL" clId="{60341348-9806-4917-BD05-F36BB80BBBF7}" dt="2022-03-04T14:24:32.590" v="77" actId="22"/>
        <pc:sldMkLst>
          <pc:docMk/>
          <pc:sldMk cId="1404814898" sldId="332"/>
        </pc:sldMkLst>
        <pc:picChg chg="add del mod">
          <ac:chgData name="Markovic Robert (VAF - DE/Frankfurt am Main)" userId="25d3f652-5a4d-440d-9b49-5b3dfd26d7c8" providerId="ADAL" clId="{60341348-9806-4917-BD05-F36BB80BBBF7}" dt="2022-03-04T14:24:30.429" v="76" actId="478"/>
          <ac:picMkLst>
            <pc:docMk/>
            <pc:sldMk cId="1404814898" sldId="332"/>
            <ac:picMk id="3" creationId="{F4919477-F941-4C2D-B6B1-820D9A22E306}"/>
          </ac:picMkLst>
        </pc:picChg>
        <pc:picChg chg="del">
          <ac:chgData name="Markovic Robert (VAF - DE/Frankfurt am Main)" userId="25d3f652-5a4d-440d-9b49-5b3dfd26d7c8" providerId="ADAL" clId="{60341348-9806-4917-BD05-F36BB80BBBF7}" dt="2022-03-04T14:20:14.999" v="55" actId="478"/>
          <ac:picMkLst>
            <pc:docMk/>
            <pc:sldMk cId="1404814898" sldId="332"/>
            <ac:picMk id="7" creationId="{90FBC340-85E3-47A3-96D4-124396D75CFA}"/>
          </ac:picMkLst>
        </pc:picChg>
        <pc:picChg chg="del">
          <ac:chgData name="Markovic Robert (VAF - DE/Frankfurt am Main)" userId="25d3f652-5a4d-440d-9b49-5b3dfd26d7c8" providerId="ADAL" clId="{60341348-9806-4917-BD05-F36BB80BBBF7}" dt="2022-03-04T14:20:15.898" v="56" actId="478"/>
          <ac:picMkLst>
            <pc:docMk/>
            <pc:sldMk cId="1404814898" sldId="332"/>
            <ac:picMk id="9" creationId="{53E2AA14-0B72-4174-BA63-8A035EDEF8E8}"/>
          </ac:picMkLst>
        </pc:picChg>
        <pc:picChg chg="add">
          <ac:chgData name="Markovic Robert (VAF - DE/Frankfurt am Main)" userId="25d3f652-5a4d-440d-9b49-5b3dfd26d7c8" providerId="ADAL" clId="{60341348-9806-4917-BD05-F36BB80BBBF7}" dt="2022-03-04T14:24:32.590" v="77" actId="22"/>
          <ac:picMkLst>
            <pc:docMk/>
            <pc:sldMk cId="1404814898" sldId="332"/>
            <ac:picMk id="10" creationId="{7669840B-58C2-48B2-8717-2F351F20C2AC}"/>
          </ac:picMkLst>
        </pc:picChg>
      </pc:sldChg>
      <pc:sldChg chg="addSp delSp modSp add del mod">
        <pc:chgData name="Markovic Robert (VAF - DE/Frankfurt am Main)" userId="25d3f652-5a4d-440d-9b49-5b3dfd26d7c8" providerId="ADAL" clId="{60341348-9806-4917-BD05-F36BB80BBBF7}" dt="2022-03-04T14:19:42.722" v="51" actId="1076"/>
        <pc:sldMkLst>
          <pc:docMk/>
          <pc:sldMk cId="963902026" sldId="333"/>
        </pc:sldMkLst>
        <pc:picChg chg="del">
          <ac:chgData name="Markovic Robert (VAF - DE/Frankfurt am Main)" userId="25d3f652-5a4d-440d-9b49-5b3dfd26d7c8" providerId="ADAL" clId="{60341348-9806-4917-BD05-F36BB80BBBF7}" dt="2022-03-04T14:18:53.454" v="48" actId="478"/>
          <ac:picMkLst>
            <pc:docMk/>
            <pc:sldMk cId="963902026" sldId="333"/>
            <ac:picMk id="3" creationId="{5796213A-14B1-4516-AAB5-5924D91CE29E}"/>
          </ac:picMkLst>
        </pc:picChg>
        <pc:picChg chg="add mod">
          <ac:chgData name="Markovic Robert (VAF - DE/Frankfurt am Main)" userId="25d3f652-5a4d-440d-9b49-5b3dfd26d7c8" providerId="ADAL" clId="{60341348-9806-4917-BD05-F36BB80BBBF7}" dt="2022-03-04T14:19:42.722" v="51" actId="1076"/>
          <ac:picMkLst>
            <pc:docMk/>
            <pc:sldMk cId="963902026" sldId="333"/>
            <ac:picMk id="7" creationId="{1F800E17-266A-400C-8BD0-3652FAAAA997}"/>
          </ac:picMkLst>
        </pc:picChg>
        <pc:picChg chg="del">
          <ac:chgData name="Markovic Robert (VAF - DE/Frankfurt am Main)" userId="25d3f652-5a4d-440d-9b49-5b3dfd26d7c8" providerId="ADAL" clId="{60341348-9806-4917-BD05-F36BB80BBBF7}" dt="2022-03-04T14:18:54.208" v="49" actId="478"/>
          <ac:picMkLst>
            <pc:docMk/>
            <pc:sldMk cId="963902026" sldId="333"/>
            <ac:picMk id="10" creationId="{2EAF4A20-5581-4529-AD91-9A65816F1FCF}"/>
          </ac:picMkLst>
        </pc:picChg>
      </pc:sldChg>
      <pc:sldChg chg="addSp delSp add del mod">
        <pc:chgData name="Markovic Robert (VAF - DE/Frankfurt am Main)" userId="25d3f652-5a4d-440d-9b49-5b3dfd26d7c8" providerId="ADAL" clId="{60341348-9806-4917-BD05-F36BB80BBBF7}" dt="2022-03-04T14:20:09.391" v="54" actId="22"/>
        <pc:sldMkLst>
          <pc:docMk/>
          <pc:sldMk cId="163408749" sldId="334"/>
        </pc:sldMkLst>
        <pc:picChg chg="add">
          <ac:chgData name="Markovic Robert (VAF - DE/Frankfurt am Main)" userId="25d3f652-5a4d-440d-9b49-5b3dfd26d7c8" providerId="ADAL" clId="{60341348-9806-4917-BD05-F36BB80BBBF7}" dt="2022-03-04T14:20:09.391" v="54" actId="22"/>
          <ac:picMkLst>
            <pc:docMk/>
            <pc:sldMk cId="163408749" sldId="334"/>
            <ac:picMk id="3" creationId="{4517B1A4-B5D8-44D4-A83F-D1F4F61EE33C}"/>
          </ac:picMkLst>
        </pc:picChg>
        <pc:picChg chg="del">
          <ac:chgData name="Markovic Robert (VAF - DE/Frankfurt am Main)" userId="25d3f652-5a4d-440d-9b49-5b3dfd26d7c8" providerId="ADAL" clId="{60341348-9806-4917-BD05-F36BB80BBBF7}" dt="2022-03-04T14:19:49.595" v="52" actId="478"/>
          <ac:picMkLst>
            <pc:docMk/>
            <pc:sldMk cId="163408749" sldId="334"/>
            <ac:picMk id="7" creationId="{082E511D-62C5-439F-A675-D26E7C36597C}"/>
          </ac:picMkLst>
        </pc:picChg>
        <pc:picChg chg="del">
          <ac:chgData name="Markovic Robert (VAF - DE/Frankfurt am Main)" userId="25d3f652-5a4d-440d-9b49-5b3dfd26d7c8" providerId="ADAL" clId="{60341348-9806-4917-BD05-F36BB80BBBF7}" dt="2022-03-04T14:19:50.465" v="53" actId="478"/>
          <ac:picMkLst>
            <pc:docMk/>
            <pc:sldMk cId="163408749" sldId="334"/>
            <ac:picMk id="10" creationId="{AA0C53D1-5A20-477E-AD9C-1F2D1F58E634}"/>
          </ac:picMkLst>
        </pc:picChg>
      </pc:sldChg>
      <pc:sldChg chg="addSp delSp add del mod">
        <pc:chgData name="Markovic Robert (VAF - DE/Frankfurt am Main)" userId="25d3f652-5a4d-440d-9b49-5b3dfd26d7c8" providerId="ADAL" clId="{60341348-9806-4917-BD05-F36BB80BBBF7}" dt="2022-03-04T14:15:49.132" v="21" actId="22"/>
        <pc:sldMkLst>
          <pc:docMk/>
          <pc:sldMk cId="1040207843" sldId="341"/>
        </pc:sldMkLst>
        <pc:picChg chg="add">
          <ac:chgData name="Markovic Robert (VAF - DE/Frankfurt am Main)" userId="25d3f652-5a4d-440d-9b49-5b3dfd26d7c8" providerId="ADAL" clId="{60341348-9806-4917-BD05-F36BB80BBBF7}" dt="2022-03-04T14:15:49.132" v="21" actId="22"/>
          <ac:picMkLst>
            <pc:docMk/>
            <pc:sldMk cId="1040207843" sldId="341"/>
            <ac:picMk id="3" creationId="{A0BAF6C5-EE6A-4633-906B-3A9D3F650686}"/>
          </ac:picMkLst>
        </pc:picChg>
        <pc:picChg chg="del">
          <ac:chgData name="Markovic Robert (VAF - DE/Frankfurt am Main)" userId="25d3f652-5a4d-440d-9b49-5b3dfd26d7c8" providerId="ADAL" clId="{60341348-9806-4917-BD05-F36BB80BBBF7}" dt="2022-03-04T14:15:46.980" v="20" actId="478"/>
          <ac:picMkLst>
            <pc:docMk/>
            <pc:sldMk cId="1040207843" sldId="341"/>
            <ac:picMk id="7" creationId="{1B43CB74-7886-4DC9-A244-652BD339B5EC}"/>
          </ac:picMkLst>
        </pc:picChg>
      </pc:sldChg>
      <pc:sldChg chg="addSp delSp modSp add del mod">
        <pc:chgData name="Markovic Robert (VAF - DE/Frankfurt am Main)" userId="25d3f652-5a4d-440d-9b49-5b3dfd26d7c8" providerId="ADAL" clId="{60341348-9806-4917-BD05-F36BB80BBBF7}" dt="2022-03-04T14:27:26.821" v="94" actId="1076"/>
        <pc:sldMkLst>
          <pc:docMk/>
          <pc:sldMk cId="2500501110" sldId="342"/>
        </pc:sldMkLst>
        <pc:picChg chg="add del">
          <ac:chgData name="Markovic Robert (VAF - DE/Frankfurt am Main)" userId="25d3f652-5a4d-440d-9b49-5b3dfd26d7c8" providerId="ADAL" clId="{60341348-9806-4917-BD05-F36BB80BBBF7}" dt="2022-03-04T14:24:28.238" v="75" actId="22"/>
          <ac:picMkLst>
            <pc:docMk/>
            <pc:sldMk cId="2500501110" sldId="342"/>
            <ac:picMk id="6" creationId="{6405C338-B5A6-48A9-B2CB-7EED0CFDEBBA}"/>
          </ac:picMkLst>
        </pc:picChg>
        <pc:picChg chg="del">
          <ac:chgData name="Markovic Robert (VAF - DE/Frankfurt am Main)" userId="25d3f652-5a4d-440d-9b49-5b3dfd26d7c8" providerId="ADAL" clId="{60341348-9806-4917-BD05-F36BB80BBBF7}" dt="2022-03-04T14:23:02.868" v="65" actId="478"/>
          <ac:picMkLst>
            <pc:docMk/>
            <pc:sldMk cId="2500501110" sldId="342"/>
            <ac:picMk id="7" creationId="{52F9B992-7C5E-4AAD-BDB5-EBC27068BD92}"/>
          </ac:picMkLst>
        </pc:picChg>
        <pc:picChg chg="add del mod">
          <ac:chgData name="Markovic Robert (VAF - DE/Frankfurt am Main)" userId="25d3f652-5a4d-440d-9b49-5b3dfd26d7c8" providerId="ADAL" clId="{60341348-9806-4917-BD05-F36BB80BBBF7}" dt="2022-03-04T14:26:09.622" v="83" actId="478"/>
          <ac:picMkLst>
            <pc:docMk/>
            <pc:sldMk cId="2500501110" sldId="342"/>
            <ac:picMk id="9" creationId="{2B1ED2BD-FD7F-4396-9A35-B91AD9198589}"/>
          </ac:picMkLst>
        </pc:picChg>
        <pc:picChg chg="add mod">
          <ac:chgData name="Markovic Robert (VAF - DE/Frankfurt am Main)" userId="25d3f652-5a4d-440d-9b49-5b3dfd26d7c8" providerId="ADAL" clId="{60341348-9806-4917-BD05-F36BB80BBBF7}" dt="2022-03-04T14:27:26.821" v="94" actId="1076"/>
          <ac:picMkLst>
            <pc:docMk/>
            <pc:sldMk cId="2500501110" sldId="342"/>
            <ac:picMk id="11" creationId="{E71FC0C0-E692-4DED-965C-1C1B65FBA541}"/>
          </ac:picMkLst>
        </pc:picChg>
      </pc:sldChg>
      <pc:sldChg chg="addSp modSp add mod">
        <pc:chgData name="Markovic Robert (VAF - DE/Frankfurt am Main)" userId="25d3f652-5a4d-440d-9b49-5b3dfd26d7c8" providerId="ADAL" clId="{60341348-9806-4917-BD05-F36BB80BBBF7}" dt="2022-03-04T14:53:31.617" v="111" actId="14100"/>
        <pc:sldMkLst>
          <pc:docMk/>
          <pc:sldMk cId="2346626979" sldId="343"/>
        </pc:sldMkLst>
        <pc:picChg chg="add mod">
          <ac:chgData name="Markovic Robert (VAF - DE/Frankfurt am Main)" userId="25d3f652-5a4d-440d-9b49-5b3dfd26d7c8" providerId="ADAL" clId="{60341348-9806-4917-BD05-F36BB80BBBF7}" dt="2022-03-04T14:53:31.617" v="111" actId="14100"/>
          <ac:picMkLst>
            <pc:docMk/>
            <pc:sldMk cId="2346626979" sldId="343"/>
            <ac:picMk id="3" creationId="{94B38447-494C-45FF-9E06-81DE92B34913}"/>
          </ac:picMkLst>
        </pc:picChg>
      </pc:sldChg>
      <pc:sldChg chg="addSp modSp add mod">
        <pc:chgData name="Markovic Robert (VAF - DE/Frankfurt am Main)" userId="25d3f652-5a4d-440d-9b49-5b3dfd26d7c8" providerId="ADAL" clId="{60341348-9806-4917-BD05-F36BB80BBBF7}" dt="2022-03-04T14:54:31.792" v="116" actId="14100"/>
        <pc:sldMkLst>
          <pc:docMk/>
          <pc:sldMk cId="2117508689" sldId="344"/>
        </pc:sldMkLst>
        <pc:picChg chg="add mod">
          <ac:chgData name="Markovic Robert (VAF - DE/Frankfurt am Main)" userId="25d3f652-5a4d-440d-9b49-5b3dfd26d7c8" providerId="ADAL" clId="{60341348-9806-4917-BD05-F36BB80BBBF7}" dt="2022-03-04T14:54:31.792" v="116" actId="14100"/>
          <ac:picMkLst>
            <pc:docMk/>
            <pc:sldMk cId="2117508689" sldId="344"/>
            <ac:picMk id="3" creationId="{26EB198C-4219-4AE3-8987-58BAA4B91CD8}"/>
          </ac:picMkLst>
        </pc:picChg>
      </pc:sldChg>
      <pc:sldChg chg="addSp add mod">
        <pc:chgData name="Markovic Robert (VAF - DE/Frankfurt am Main)" userId="25d3f652-5a4d-440d-9b49-5b3dfd26d7c8" providerId="ADAL" clId="{60341348-9806-4917-BD05-F36BB80BBBF7}" dt="2022-03-04T14:54:50.442" v="117" actId="22"/>
        <pc:sldMkLst>
          <pc:docMk/>
          <pc:sldMk cId="1945321839" sldId="345"/>
        </pc:sldMkLst>
        <pc:picChg chg="add">
          <ac:chgData name="Markovic Robert (VAF - DE/Frankfurt am Main)" userId="25d3f652-5a4d-440d-9b49-5b3dfd26d7c8" providerId="ADAL" clId="{60341348-9806-4917-BD05-F36BB80BBBF7}" dt="2022-03-04T14:54:50.442" v="117" actId="22"/>
          <ac:picMkLst>
            <pc:docMk/>
            <pc:sldMk cId="1945321839" sldId="345"/>
            <ac:picMk id="3" creationId="{49BC2380-6619-4BED-8BF2-E16934A4A24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8" y="2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046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8" y="9429046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fld id="{44855F8B-6A99-48CD-A816-4A3EA3B4DF8A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9059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8" y="2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301" y="4714524"/>
            <a:ext cx="4987079" cy="446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046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8" y="9429046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fld id="{9A808886-21D7-4DA4-9534-9247FA02A8C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7979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76190" y="503504"/>
            <a:ext cx="1425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chemeClr val="accent1">
                    <a:lumMod val="50000"/>
                  </a:schemeClr>
                </a:solidFill>
                <a:latin typeface="VW Head Office" panose="020B0504040200000003" pitchFamily="34" charset="0"/>
              </a:rPr>
              <a:t>VGRD</a:t>
            </a:r>
          </a:p>
        </p:txBody>
      </p:sp>
      <p:sp>
        <p:nvSpPr>
          <p:cNvPr id="256002" name="Line 2"/>
          <p:cNvSpPr>
            <a:spLocks noChangeShapeType="1"/>
          </p:cNvSpPr>
          <p:nvPr/>
        </p:nvSpPr>
        <p:spPr bwMode="auto">
          <a:xfrm>
            <a:off x="396875" y="1697038"/>
            <a:ext cx="9097963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6403" y="4272917"/>
            <a:ext cx="9088438" cy="1082675"/>
          </a:xfrm>
        </p:spPr>
        <p:txBody>
          <a:bodyPr/>
          <a:lstStyle>
            <a:lvl1pPr>
              <a:lnSpc>
                <a:spcPts val="3988"/>
              </a:lnSpc>
              <a:defRPr sz="2800" baseline="0">
                <a:latin typeface="VW Head Office" panose="020B0504040200000003" pitchFamily="34" charset="0"/>
              </a:defRPr>
            </a:lvl1pPr>
          </a:lstStyle>
          <a:p>
            <a:pPr lvl="0"/>
            <a:r>
              <a:rPr lang="de-DE" noProof="0" dirty="0"/>
              <a:t>Volkswagen Automobile Frankfurt</a:t>
            </a:r>
            <a:br>
              <a:rPr lang="de-DE" noProof="0" dirty="0"/>
            </a:br>
            <a:r>
              <a:rPr lang="de-DE" noProof="0" dirty="0"/>
              <a:t>Bereich Service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06403" y="5351463"/>
            <a:ext cx="9088438" cy="823912"/>
          </a:xfrm>
        </p:spPr>
        <p:txBody>
          <a:bodyPr/>
          <a:lstStyle>
            <a:lvl1pPr>
              <a:lnSpc>
                <a:spcPts val="3988"/>
              </a:lnSpc>
              <a:defRPr sz="2400" baseline="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</a:lstStyle>
          <a:p>
            <a:pPr lvl="0"/>
            <a:r>
              <a:rPr lang="de-DE" noProof="0" dirty="0"/>
              <a:t>Frankfurt, </a:t>
            </a:r>
            <a:fld id="{9DDE446C-CA22-4AE1-99B3-4DCCC4F840CC}" type="datetime1">
              <a:rPr lang="de-DE" noProof="0" smtClean="0"/>
              <a:t>09.09.2019</a:t>
            </a:fld>
            <a:endParaRPr lang="de-DE" noProof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44" y="1844675"/>
            <a:ext cx="1777257" cy="1783062"/>
          </a:xfrm>
          <a:prstGeom prst="rect">
            <a:avLst/>
          </a:prstGeom>
        </p:spPr>
      </p:pic>
      <p:pic>
        <p:nvPicPr>
          <p:cNvPr id="1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4" y="1844675"/>
            <a:ext cx="3290888" cy="164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32" y="1851025"/>
            <a:ext cx="3289300" cy="164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dirty="0" smtClean="0">
                <a:solidFill>
                  <a:schemeClr val="tx2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  <a:lvl2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2pPr>
            <a:lvl3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3pPr>
            <a:lvl4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4pPr>
            <a:lvl5pPr>
              <a:defRPr lang="de-DE" dirty="0">
                <a:solidFill>
                  <a:schemeClr val="tx2"/>
                </a:solidFill>
                <a:latin typeface="VW Text Office" panose="020B0504040200000003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4154FB-19DC-42D4-9587-B6817B8C1D2D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EB5E4CD-8DC2-407F-9767-3741A43DBBE2}" type="datetime1">
              <a:rPr lang="de-DE" smtClean="0"/>
              <a:t>04.03.2022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413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7854"/>
            <a:ext cx="8420100" cy="1362075"/>
          </a:xfrm>
        </p:spPr>
        <p:txBody>
          <a:bodyPr/>
          <a:lstStyle>
            <a:lvl1pPr algn="l">
              <a:defRPr sz="4000" b="1" cap="all">
                <a:latin typeface="VW Head Office" panose="020B05040402000000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lang="de-DE" smtClean="0">
                <a:solidFill>
                  <a:schemeClr val="tx2"/>
                </a:solidFill>
                <a:latin typeface="VW Text Office" panose="020B0504040200000003" pitchFamily="34" charset="0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DF3807-5445-4889-8988-511AF45A404D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150F8D6-2D34-4A91-9141-1CA7F5B71AD5}" type="datetime1">
              <a:rPr lang="de-DE" smtClean="0"/>
              <a:t>04.03.2022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92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VW Head Office" panose="020B05040402000000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757363"/>
            <a:ext cx="4475162" cy="4589462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VW Text Office" panose="020B05040402000000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VW Text Office" panose="020B05040402000000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9682" y="1757363"/>
            <a:ext cx="4476750" cy="4589462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VW Text Office" panose="020B05040402000000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VW Text Office" panose="020B05040402000000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343AB3-DE73-4AD9-A304-5604C300CD1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631BD4-2166-466C-A4C7-114CEFE688D7}" type="datetime1">
              <a:rPr lang="de-DE" smtClean="0"/>
              <a:t>04.03.2022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099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5F4FA5-7431-452B-949B-ADDDFE975F87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2160E2F-BFE0-418D-BE2F-D5DEED6D1F13}" type="datetime1">
              <a:rPr lang="de-DE" smtClean="0"/>
              <a:t>04.03.2022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1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W Text Office" panose="020B05040402000000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7B1779-8E2C-4CDE-A82F-97AE0948C340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49FA4DA-550F-48CF-B5D4-9AEF33906059}" type="datetime1">
              <a:rPr lang="de-DE" smtClean="0"/>
              <a:t>04.03.2022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148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541774" y="189594"/>
            <a:ext cx="1010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VW Head Office" panose="020B0504040200000003" pitchFamily="34" charset="0"/>
              </a:rPr>
              <a:t>VGRD</a:t>
            </a:r>
            <a:endParaRPr lang="de-DE" sz="1400" b="1" dirty="0">
              <a:latin typeface="VW Head Office" panose="020B0504040200000003" pitchFamily="34" charset="0"/>
            </a:endParaRPr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757363"/>
            <a:ext cx="9104312" cy="45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549392"/>
            <a:ext cx="7334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000">
                <a:latin typeface="VW Text Office" panose="020B0504040200000003" pitchFamily="34" charset="0"/>
              </a:defRPr>
            </a:lvl1pPr>
          </a:lstStyle>
          <a:p>
            <a:fld id="{1D07DCDE-2596-41BD-A759-2277D0A2AD0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2113" y="899479"/>
            <a:ext cx="9104312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01957" y="6549392"/>
            <a:ext cx="665797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674688">
              <a:spcBef>
                <a:spcPct val="0"/>
              </a:spcBef>
              <a:defRPr sz="1000">
                <a:latin typeface="VW Text Office" panose="020B0504040200000003" pitchFamily="34" charset="0"/>
              </a:defRPr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254982" name="Line 6"/>
          <p:cNvSpPr>
            <a:spLocks noChangeShapeType="1"/>
          </p:cNvSpPr>
          <p:nvPr/>
        </p:nvSpPr>
        <p:spPr bwMode="auto">
          <a:xfrm>
            <a:off x="392630" y="762000"/>
            <a:ext cx="9102725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49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8880" y="6549392"/>
            <a:ext cx="1703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latin typeface="VW Text Office" panose="020B0504040200000003" pitchFamily="34" charset="0"/>
              </a:defRPr>
            </a:lvl1pPr>
          </a:lstStyle>
          <a:p>
            <a:fld id="{8E9E0D9C-4CA0-470D-A3CB-E0DA9F2594F5}" type="datetime1">
              <a:rPr lang="de-DE" smtClean="0"/>
              <a:t>04.03.2022</a:t>
            </a:fld>
            <a:endParaRPr lang="de-DE" dirty="0"/>
          </a:p>
        </p:txBody>
      </p:sp>
      <p:sp>
        <p:nvSpPr>
          <p:cNvPr id="3" name="MSIPCMContentMarking" descr="{&quot;HashCode&quot;:-602754607,&quot;Placement&quot;:&quot;Footer&quot;}">
            <a:extLst>
              <a:ext uri="{FF2B5EF4-FFF2-40B4-BE49-F238E27FC236}">
                <a16:creationId xmlns:a16="http://schemas.microsoft.com/office/drawing/2014/main" id="{21ED9CEC-6C62-4F2B-8544-656EE11D03CB}"/>
              </a:ext>
            </a:extLst>
          </p:cNvPr>
          <p:cNvSpPr txBox="1"/>
          <p:nvPr userDrawn="1"/>
        </p:nvSpPr>
        <p:spPr>
          <a:xfrm>
            <a:off x="4665046" y="6640354"/>
            <a:ext cx="575909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e-DE" sz="800">
                <a:solidFill>
                  <a:srgbClr val="001753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hdr="0"/>
  <p:txStyles>
    <p:titleStyle>
      <a:lvl1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W Head Office" panose="020B0504040200000003" pitchFamily="34" charset="0"/>
          <a:ea typeface="+mj-ea"/>
          <a:cs typeface="+mj-cs"/>
        </a:defRPr>
      </a:lvl1pPr>
      <a:lvl2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algn="l" defTabSz="958850" rtl="0" fontAlgn="base">
        <a:lnSpc>
          <a:spcPct val="110000"/>
        </a:lnSpc>
        <a:spcBef>
          <a:spcPct val="0"/>
        </a:spcBef>
        <a:spcAft>
          <a:spcPct val="25000"/>
        </a:spcAft>
        <a:defRPr>
          <a:solidFill>
            <a:schemeClr val="tx1"/>
          </a:solidFill>
          <a:latin typeface="VW Text Office" panose="020B0504040200000003" pitchFamily="34" charset="0"/>
          <a:ea typeface="+mn-ea"/>
          <a:cs typeface="+mn-cs"/>
        </a:defRPr>
      </a:lvl1pPr>
      <a:lvl2pPr marL="1905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2pPr>
      <a:lvl3pPr marL="3810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3pPr>
      <a:lvl4pPr marL="5715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4pPr>
      <a:lvl5pPr marL="7620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5pPr>
      <a:lvl6pPr marL="12192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6pPr>
      <a:lvl7pPr marL="16764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7pPr>
      <a:lvl8pPr marL="21336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8pPr>
      <a:lvl9pPr marL="25908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FA1FB6-0E3B-4EC7-9F88-E47DC70EB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1BB23A-6CAE-4532-977C-BA977EE0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13C6879-C467-437C-804B-075416DB0D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04.03.2022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BAF6C5-EE6A-4633-906B-3A9D3F65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823912"/>
            <a:ext cx="82962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0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1C3F43-4874-4D61-A70A-47BE3DB479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EB58FE-6D22-4B1C-A115-507D9CCB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9A9A85A-2F52-40FF-8973-D7C5F9AE0D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04.03.2022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B38447-494C-45FF-9E06-81DE92B34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698" y="908720"/>
            <a:ext cx="6558677" cy="564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26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1C3F43-4874-4D61-A70A-47BE3DB479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EB58FE-6D22-4B1C-A115-507D9CCB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9A9A85A-2F52-40FF-8973-D7C5F9AE0D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04.03.2022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6EB198C-4219-4AE3-8987-58BAA4B91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908720"/>
            <a:ext cx="815372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08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1C3F43-4874-4D61-A70A-47BE3DB479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EB58FE-6D22-4B1C-A115-507D9CCB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9A9A85A-2F52-40FF-8973-D7C5F9AE0D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04.03.2022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BC2380-6619-4BED-8BF2-E16934A4A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1552575"/>
            <a:ext cx="81248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21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04.03.2022</a:t>
            </a:fld>
            <a:endParaRPr lang="de-D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B91D96B-1717-4CFE-8BB1-F523CDEF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2060848"/>
            <a:ext cx="828092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15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FA1FB6-0E3B-4EC7-9F88-E47DC70EB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1BB23A-6CAE-4532-977C-BA977EE0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13C6879-C467-437C-804B-075416DB0D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04.03.2022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6551C29-433D-43FD-9B09-680611CBC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3429000"/>
            <a:ext cx="7083963" cy="280831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94F9783-FEC2-4BBF-B658-289575FFF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60" y="764704"/>
            <a:ext cx="619059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9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FA1FB6-0E3B-4EC7-9F88-E47DC70EB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1BB23A-6CAE-4532-977C-BA977EE0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13C6879-C467-437C-804B-075416DB0D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04.03.2022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800E17-266A-400C-8BD0-3652FAAAA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885825"/>
            <a:ext cx="762952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0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FA1FB6-0E3B-4EC7-9F88-E47DC70EB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1BB23A-6CAE-4532-977C-BA977EE0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13C6879-C467-437C-804B-075416DB0D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04.03.2022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517B1A4-B5D8-44D4-A83F-D1F4F61EE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1557337"/>
            <a:ext cx="80867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FA1FB6-0E3B-4EC7-9F88-E47DC70EB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1BB23A-6CAE-4532-977C-BA977EE0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13C6879-C467-437C-804B-075416DB0D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04.03.2022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669840B-58C2-48B2-8717-2F351F20C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838200"/>
            <a:ext cx="84010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1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DB69EE-2426-47AF-9EF4-6A68B0D90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95EABC-C0A6-40A8-AFD1-66933494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412945-26A1-4E91-8802-6BB8DF9C2F7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9FA4DA-550F-48CF-B5D4-9AEF33906059}" type="datetime1">
              <a:rPr lang="de-DE" smtClean="0"/>
              <a:t>04.03.2022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71FC0C0-E692-4DED-965C-1C1B65FBA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957" y="908720"/>
            <a:ext cx="525658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0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DAE4F2-3F13-4B61-B735-94ECF92BF2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B666B3-F12F-4FCB-BDB2-C3DFE53E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F16D960-62CC-41FA-878D-652EBF3CA51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04.03.2022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89BF6B1-B38E-43BF-866E-2C2B172CD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908721"/>
            <a:ext cx="797242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16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B695C2-CE0B-495E-B5E9-0F1227BD8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DE927A-746D-4353-A000-D10CC2D6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036AF02-26CD-45A4-9D66-CBBF38F2B25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04.03.2022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839019-411D-4F4D-B84B-5D035EE31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1557337"/>
            <a:ext cx="80676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19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1C3F43-4874-4D61-A70A-47BE3DB479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EB58FE-6D22-4B1C-A115-507D9CCB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9A9A85A-2F52-40FF-8973-D7C5F9AE0D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04.03.2022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FB019AD-8A01-4984-A23E-69F0EB927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980728"/>
            <a:ext cx="8210550" cy="515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08051"/>
      </p:ext>
    </p:extLst>
  </p:cSld>
  <p:clrMapOvr>
    <a:masterClrMapping/>
  </p:clrMapOvr>
</p:sld>
</file>

<file path=ppt/theme/theme1.xml><?xml version="1.0" encoding="utf-8"?>
<a:theme xmlns:a="http://schemas.openxmlformats.org/drawingml/2006/main" name="VAF Präsentation Vorlage">
  <a:themeElements>
    <a:clrScheme name="VWAG_Presentation_de_010709 1">
      <a:dk1>
        <a:srgbClr val="000000"/>
      </a:dk1>
      <a:lt1>
        <a:srgbClr val="FFFFFF"/>
      </a:lt1>
      <a:dk2>
        <a:srgbClr val="003366"/>
      </a:dk2>
      <a:lt2>
        <a:srgbClr val="D4D6D9"/>
      </a:lt2>
      <a:accent1>
        <a:srgbClr val="A8ADB3"/>
      </a:accent1>
      <a:accent2>
        <a:srgbClr val="006384"/>
      </a:accent2>
      <a:accent3>
        <a:srgbClr val="FFFFFF"/>
      </a:accent3>
      <a:accent4>
        <a:srgbClr val="000000"/>
      </a:accent4>
      <a:accent5>
        <a:srgbClr val="D1D3D6"/>
      </a:accent5>
      <a:accent6>
        <a:srgbClr val="005977"/>
      </a:accent6>
      <a:hlink>
        <a:srgbClr val="5F1939"/>
      </a:hlink>
      <a:folHlink>
        <a:srgbClr val="80B0C8"/>
      </a:folHlink>
    </a:clrScheme>
    <a:fontScheme name="VWAG_Presentation_de_0107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6746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6746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WAG_Presentation_de_010709 1">
        <a:dk1>
          <a:srgbClr val="000000"/>
        </a:dk1>
        <a:lt1>
          <a:srgbClr val="FFFFFF"/>
        </a:lt1>
        <a:dk2>
          <a:srgbClr val="003366"/>
        </a:dk2>
        <a:lt2>
          <a:srgbClr val="D4D6D9"/>
        </a:lt2>
        <a:accent1>
          <a:srgbClr val="A8ADB3"/>
        </a:accent1>
        <a:accent2>
          <a:srgbClr val="006384"/>
        </a:accent2>
        <a:accent3>
          <a:srgbClr val="FFFFFF"/>
        </a:accent3>
        <a:accent4>
          <a:srgbClr val="000000"/>
        </a:accent4>
        <a:accent5>
          <a:srgbClr val="D1D3D6"/>
        </a:accent5>
        <a:accent6>
          <a:srgbClr val="005977"/>
        </a:accent6>
        <a:hlink>
          <a:srgbClr val="5F1939"/>
        </a:hlink>
        <a:folHlink>
          <a:srgbClr val="80B0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VWAG_Presentation_de_010709</Template>
  <TotalTime>0</TotalTime>
  <Words>65</Words>
  <Application>Microsoft Office PowerPoint</Application>
  <PresentationFormat>A4-Papier (210 x 297 mm)</PresentationFormat>
  <Paragraphs>39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VW Head Office</vt:lpstr>
      <vt:lpstr>VW Text Office</vt:lpstr>
      <vt:lpstr>VAF Präsentation 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VOLKSWAGEN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Hinweise</dc:title>
  <dc:creator>foo0sth</dc:creator>
  <cp:lastModifiedBy>Markovic Robert (VAF - DE/Frankfurt am Main)</cp:lastModifiedBy>
  <cp:revision>802</cp:revision>
  <cp:lastPrinted>2016-01-08T14:58:54Z</cp:lastPrinted>
  <dcterms:created xsi:type="dcterms:W3CDTF">2009-08-04T12:44:32Z</dcterms:created>
  <dcterms:modified xsi:type="dcterms:W3CDTF">2022-03-04T14:55:01Z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43d67188-4396-4f49-b241-070cf408d0d1_Enabled">
    <vt:lpwstr>True</vt:lpwstr>
  </property>
  <property fmtid="{D5CDD505-2E9C-101B-9397-08002B2CF9AE}" pid="4" name="MSIP_Label_43d67188-4396-4f49-b241-070cf408d0d1_SiteId">
    <vt:lpwstr>0f6f68be-4ef2-465a-986b-eb9a250d9789</vt:lpwstr>
  </property>
  <property fmtid="{D5CDD505-2E9C-101B-9397-08002B2CF9AE}" pid="5" name="MSIP_Label_43d67188-4396-4f49-b241-070cf408d0d1_Owner">
    <vt:lpwstr>Robert.Markovic@volkswagen-frankfurt.de</vt:lpwstr>
  </property>
  <property fmtid="{D5CDD505-2E9C-101B-9397-08002B2CF9AE}" pid="6" name="MSIP_Label_43d67188-4396-4f49-b241-070cf408d0d1_SetDate">
    <vt:lpwstr>2020-07-17T07:50:09.3500608Z</vt:lpwstr>
  </property>
  <property fmtid="{D5CDD505-2E9C-101B-9397-08002B2CF9AE}" pid="7" name="MSIP_Label_43d67188-4396-4f49-b241-070cf408d0d1_Name">
    <vt:lpwstr>Internal</vt:lpwstr>
  </property>
  <property fmtid="{D5CDD505-2E9C-101B-9397-08002B2CF9AE}" pid="8" name="MSIP_Label_43d67188-4396-4f49-b241-070cf408d0d1_Application">
    <vt:lpwstr>Microsoft Azure Information Protection</vt:lpwstr>
  </property>
  <property fmtid="{D5CDD505-2E9C-101B-9397-08002B2CF9AE}" pid="9" name="MSIP_Label_43d67188-4396-4f49-b241-070cf408d0d1_ActionId">
    <vt:lpwstr>27f2190b-3876-46c8-81a3-e8bec39ba672</vt:lpwstr>
  </property>
  <property fmtid="{D5CDD505-2E9C-101B-9397-08002B2CF9AE}" pid="10" name="MSIP_Label_43d67188-4396-4f49-b241-070cf408d0d1_Extended_MSFT_Method">
    <vt:lpwstr>Automatic</vt:lpwstr>
  </property>
  <property fmtid="{D5CDD505-2E9C-101B-9397-08002B2CF9AE}" pid="11" name="Sensitivity">
    <vt:lpwstr>Internal</vt:lpwstr>
  </property>
</Properties>
</file>