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324" r:id="rId2"/>
    <p:sldId id="325" r:id="rId3"/>
    <p:sldId id="326" r:id="rId4"/>
    <p:sldId id="328" r:id="rId5"/>
    <p:sldId id="257" r:id="rId6"/>
    <p:sldId id="322" r:id="rId7"/>
    <p:sldId id="323" r:id="rId8"/>
    <p:sldId id="329" r:id="rId9"/>
    <p:sldId id="316" r:id="rId10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DB3"/>
    <a:srgbClr val="003366"/>
    <a:srgbClr val="BD1919"/>
    <a:srgbClr val="D8AA00"/>
    <a:srgbClr val="467AB8"/>
    <a:srgbClr val="80B0C8"/>
    <a:srgbClr val="FF6600"/>
    <a:srgbClr val="656A72"/>
    <a:srgbClr val="004666"/>
    <a:srgbClr val="95A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9" autoAdjust="0"/>
    <p:restoredTop sz="93424" autoAdjust="0"/>
  </p:normalViewPr>
  <p:slideViewPr>
    <p:cSldViewPr>
      <p:cViewPr varScale="1">
        <p:scale>
          <a:sx n="104" d="100"/>
          <a:sy n="104" d="100"/>
        </p:scale>
        <p:origin x="1674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44855F8B-6A99-48CD-A816-4A3EA3B4DF8A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059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01" y="4714524"/>
            <a:ext cx="4987079" cy="44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9A808886-21D7-4DA4-9534-9247FA02A8C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797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76190" y="503504"/>
            <a:ext cx="142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396875" y="1697038"/>
            <a:ext cx="9097963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6403" y="4272917"/>
            <a:ext cx="9088438" cy="1082675"/>
          </a:xfrm>
        </p:spPr>
        <p:txBody>
          <a:bodyPr/>
          <a:lstStyle>
            <a:lvl1pPr>
              <a:lnSpc>
                <a:spcPts val="3988"/>
              </a:lnSpc>
              <a:defRPr sz="2800" baseline="0">
                <a:latin typeface="VW Head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Volkswagen Automobile Frankfurt</a:t>
            </a:r>
            <a:br>
              <a:rPr lang="de-DE" noProof="0" dirty="0"/>
            </a:br>
            <a:r>
              <a:rPr lang="de-DE" noProof="0" dirty="0"/>
              <a:t>Bereich Service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6403" y="5351463"/>
            <a:ext cx="9088438" cy="823912"/>
          </a:xfrm>
        </p:spPr>
        <p:txBody>
          <a:bodyPr/>
          <a:lstStyle>
            <a:lvl1pPr>
              <a:lnSpc>
                <a:spcPts val="3988"/>
              </a:lnSpc>
              <a:defRPr sz="2400" baseline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Frankfurt, </a:t>
            </a:r>
            <a:fld id="{9DDE446C-CA22-4AE1-99B3-4DCCC4F840CC}" type="datetime1">
              <a:rPr lang="de-DE" noProof="0" smtClean="0"/>
              <a:t>09.09.2019</a:t>
            </a:fld>
            <a:endParaRPr lang="de-DE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4" y="1844675"/>
            <a:ext cx="1777257" cy="1783062"/>
          </a:xfrm>
          <a:prstGeom prst="rect">
            <a:avLst/>
          </a:prstGeom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" y="1844675"/>
            <a:ext cx="3290888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32" y="1851025"/>
            <a:ext cx="3289300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lang="de-DE" dirty="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4154FB-19DC-42D4-9587-B6817B8C1D2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EB5E4CD-8DC2-407F-9767-3741A43DBBE2}" type="datetime1">
              <a:rPr lang="de-DE" smtClean="0"/>
              <a:t>08.03.2021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13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7854"/>
            <a:ext cx="8420100" cy="1362075"/>
          </a:xfrm>
        </p:spPr>
        <p:txBody>
          <a:bodyPr/>
          <a:lstStyle>
            <a:lvl1pPr algn="l">
              <a:defRPr sz="4000" b="1" cap="all"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lang="de-DE" smtClean="0">
                <a:solidFill>
                  <a:schemeClr val="tx2"/>
                </a:solidFill>
                <a:latin typeface="VW Text Office" panose="020B0504040200000003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F3807-5445-4889-8988-511AF45A404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50F8D6-2D34-4A91-9141-1CA7F5B71AD5}" type="datetime1">
              <a:rPr lang="de-DE" smtClean="0"/>
              <a:t>08.03.2021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92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757363"/>
            <a:ext cx="4475162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9682" y="1757363"/>
            <a:ext cx="4476750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343AB3-DE73-4AD9-A304-5604C300CD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31BD4-2166-466C-A4C7-114CEFE688D7}" type="datetime1">
              <a:rPr lang="de-DE" smtClean="0"/>
              <a:t>08.03.2021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9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5F4FA5-7431-452B-949B-ADDDFE975F87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160E2F-BFE0-418D-BE2F-D5DEED6D1F13}" type="datetime1">
              <a:rPr lang="de-DE" smtClean="0"/>
              <a:t>08.03.2021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W Text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B1779-8E2C-4CDE-A82F-97AE0948C34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9FA4DA-550F-48CF-B5D4-9AEF33906059}" type="datetime1">
              <a:rPr lang="de-DE" smtClean="0"/>
              <a:t>08.03.2021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48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41774" y="189594"/>
            <a:ext cx="101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  <a:endParaRPr lang="de-DE" sz="1400" b="1" dirty="0">
              <a:latin typeface="VW Head Office" panose="020B0504040200000003" pitchFamily="34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757363"/>
            <a:ext cx="9104312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49392"/>
            <a:ext cx="733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1D07DCDE-2596-41BD-A759-2277D0A2AD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899479"/>
            <a:ext cx="910431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01957" y="6549392"/>
            <a:ext cx="66579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674688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392630" y="762000"/>
            <a:ext cx="9102725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8880" y="6549392"/>
            <a:ext cx="1703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8E9E0D9C-4CA0-470D-A3CB-E0DA9F2594F5}" type="datetime1">
              <a:rPr lang="de-DE" smtClean="0"/>
              <a:t>08.03.2021</a:t>
            </a:fld>
            <a:endParaRPr lang="de-DE" dirty="0"/>
          </a:p>
        </p:txBody>
      </p:sp>
      <p:sp>
        <p:nvSpPr>
          <p:cNvPr id="3" name="MSIPCMContentMarking" descr="{&quot;HashCode&quot;:-602754607,&quot;Placement&quot;:&quot;Footer&quot;}">
            <a:extLst>
              <a:ext uri="{FF2B5EF4-FFF2-40B4-BE49-F238E27FC236}">
                <a16:creationId xmlns:a16="http://schemas.microsoft.com/office/drawing/2014/main" id="{21ED9CEC-6C62-4F2B-8544-656EE11D03CB}"/>
              </a:ext>
            </a:extLst>
          </p:cNvPr>
          <p:cNvSpPr txBox="1"/>
          <p:nvPr userDrawn="1"/>
        </p:nvSpPr>
        <p:spPr>
          <a:xfrm>
            <a:off x="4665046" y="6640354"/>
            <a:ext cx="575909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1753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W Head Office" panose="020B0504040200000003" pitchFamily="34" charset="0"/>
          <a:ea typeface="+mj-ea"/>
          <a:cs typeface="+mj-cs"/>
        </a:defRPr>
      </a:lvl1pPr>
      <a:lvl2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8850" rtl="0" fontAlgn="base">
        <a:lnSpc>
          <a:spcPct val="110000"/>
        </a:lnSpc>
        <a:spcBef>
          <a:spcPct val="0"/>
        </a:spcBef>
        <a:spcAft>
          <a:spcPct val="25000"/>
        </a:spcAft>
        <a:defRPr>
          <a:solidFill>
            <a:schemeClr val="tx1"/>
          </a:solidFill>
          <a:latin typeface="VW Text Office" panose="020B0504040200000003" pitchFamily="34" charset="0"/>
          <a:ea typeface="+mn-ea"/>
          <a:cs typeface="+mn-cs"/>
        </a:defRPr>
      </a:lvl1pPr>
      <a:lvl2pPr marL="190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2pPr>
      <a:lvl3pPr marL="381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3pPr>
      <a:lvl4pPr marL="571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4pPr>
      <a:lvl5pPr marL="762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5pPr>
      <a:lvl6pPr marL="12192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6pPr>
      <a:lvl7pPr marL="16764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7pPr>
      <a:lvl8pPr marL="21336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8pPr>
      <a:lvl9pPr marL="25908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40FBFAA-AF50-43B6-A7AD-5886AB6C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340768"/>
            <a:ext cx="86804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5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DAE4F2-3F13-4B61-B735-94ECF92BF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666B3-F12F-4FCB-BDB2-C3DFE53E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F16D960-62CC-41FA-878D-652EBF3CA5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851DDBC-2708-46EC-87C4-B3A49DD2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2" y="1412776"/>
            <a:ext cx="3676650" cy="38195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00C2FD4-69F8-4487-9C58-A9C5989C6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92" y="1412776"/>
            <a:ext cx="44958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1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B695C2-CE0B-495E-B5E9-0F1227BD8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DE927A-746D-4353-A000-D10CC2D6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36AF02-26CD-45A4-9D66-CBBF38F2B25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77C71E-6521-460B-A8D7-6C826EB5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8" y="980728"/>
            <a:ext cx="4985535" cy="5400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A0258D5-BF29-419D-A903-B51AEA6D4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072" y="1556792"/>
            <a:ext cx="420257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1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0A23FB-4503-4F52-AC3C-5C782617B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6E97C7-8E91-4813-8266-5AFC312A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6CF92FC-0212-4448-AF1E-DAC1F8C5FA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F983B2-8D99-439D-B52B-4A44A481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124745"/>
            <a:ext cx="64389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56088E-6FEE-4379-9B93-F1BAB606781C}" type="datetime1">
              <a:rPr lang="de-DE" smtClean="0"/>
              <a:t>08.03.2021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BE4D38-6B22-4A2C-A474-558DF423E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676400"/>
            <a:ext cx="81343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6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1C3F43-4874-4D61-A70A-47BE3DB47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EB58FE-6D22-4B1C-A115-507D9CCB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A9A85A-2F52-40FF-8973-D7C5F9AE0D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08.03.2021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0B36C15-6ACA-4357-A559-AF473DA0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9" y="1052736"/>
            <a:ext cx="3876675" cy="35909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ABC3279-A50F-46FE-B018-2B24B2DCE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543" y="1124744"/>
            <a:ext cx="4476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0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4C05C2-B19B-45C3-9782-DCD169127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36ADA4-AEEC-4A5D-8305-FFB8639A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23C4774-CB74-44BC-B21E-34C13F20F8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08.03.2021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CF4D72-2B6F-49B0-AEF9-667ADA7F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836712"/>
            <a:ext cx="5104949" cy="5400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379D8DF-AB13-4ABB-AA91-B34BE08A8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08" y="1196752"/>
            <a:ext cx="433161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1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06528F-E6A6-449C-AC81-15CF066DD0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728E61-C15F-4EA0-BE46-FC94B79F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DEFF67-42DC-418A-92EF-B8B28E5ACD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08.03.2021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808565-2BF4-49A7-B7DB-71A34D423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052736"/>
            <a:ext cx="6391275" cy="492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7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08.03.2021</a:t>
            </a:fld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91D96B-1717-4CFE-8BB1-F523CDEF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060848"/>
            <a:ext cx="82809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54645"/>
      </p:ext>
    </p:extLst>
  </p:cSld>
  <p:clrMapOvr>
    <a:masterClrMapping/>
  </p:clrMapOvr>
</p:sld>
</file>

<file path=ppt/theme/theme1.xml><?xml version="1.0" encoding="utf-8"?>
<a:theme xmlns:a="http://schemas.openxmlformats.org/drawingml/2006/main" name="VAF Präsentation Vorlage">
  <a:themeElements>
    <a:clrScheme name="VWAG_Presentation_de_010709 1">
      <a:dk1>
        <a:srgbClr val="000000"/>
      </a:dk1>
      <a:lt1>
        <a:srgbClr val="FFFFFF"/>
      </a:lt1>
      <a:dk2>
        <a:srgbClr val="003366"/>
      </a:dk2>
      <a:lt2>
        <a:srgbClr val="D4D6D9"/>
      </a:lt2>
      <a:accent1>
        <a:srgbClr val="A8ADB3"/>
      </a:accent1>
      <a:accent2>
        <a:srgbClr val="006384"/>
      </a:accent2>
      <a:accent3>
        <a:srgbClr val="FFFFFF"/>
      </a:accent3>
      <a:accent4>
        <a:srgbClr val="000000"/>
      </a:accent4>
      <a:accent5>
        <a:srgbClr val="D1D3D6"/>
      </a:accent5>
      <a:accent6>
        <a:srgbClr val="005977"/>
      </a:accent6>
      <a:hlink>
        <a:srgbClr val="5F1939"/>
      </a:hlink>
      <a:folHlink>
        <a:srgbClr val="80B0C8"/>
      </a:folHlink>
    </a:clrScheme>
    <a:fontScheme name="VWAG_Presentation_de_0107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WAG_Presentation_de_010709 1">
        <a:dk1>
          <a:srgbClr val="000000"/>
        </a:dk1>
        <a:lt1>
          <a:srgbClr val="FFFFFF"/>
        </a:lt1>
        <a:dk2>
          <a:srgbClr val="003366"/>
        </a:dk2>
        <a:lt2>
          <a:srgbClr val="D4D6D9"/>
        </a:lt2>
        <a:accent1>
          <a:srgbClr val="A8ADB3"/>
        </a:accent1>
        <a:accent2>
          <a:srgbClr val="006384"/>
        </a:accent2>
        <a:accent3>
          <a:srgbClr val="FFFFFF"/>
        </a:accent3>
        <a:accent4>
          <a:srgbClr val="000000"/>
        </a:accent4>
        <a:accent5>
          <a:srgbClr val="D1D3D6"/>
        </a:accent5>
        <a:accent6>
          <a:srgbClr val="005977"/>
        </a:accent6>
        <a:hlink>
          <a:srgbClr val="5F1939"/>
        </a:hlink>
        <a:folHlink>
          <a:srgbClr val="80B0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VWAG_Presentation_de_010709</Template>
  <TotalTime>0</TotalTime>
  <Words>45</Words>
  <Application>Microsoft Office PowerPoint</Application>
  <PresentationFormat>A4-Papier (210 x 297 mm)</PresentationFormat>
  <Paragraphs>27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VW Head Office</vt:lpstr>
      <vt:lpstr>VW Text Office</vt:lpstr>
      <vt:lpstr>VAF Präsentation 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VOLKSWAGEN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</dc:title>
  <dc:creator>foo0sth</dc:creator>
  <cp:lastModifiedBy>Markovic Robert (VAF - DE/Frankfurt am Main)</cp:lastModifiedBy>
  <cp:revision>798</cp:revision>
  <cp:lastPrinted>2016-01-08T14:58:54Z</cp:lastPrinted>
  <dcterms:created xsi:type="dcterms:W3CDTF">2009-08-04T12:44:32Z</dcterms:created>
  <dcterms:modified xsi:type="dcterms:W3CDTF">2021-03-08T13:10:02Z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43d67188-4396-4f49-b241-070cf408d0d1_Enabled">
    <vt:lpwstr>True</vt:lpwstr>
  </property>
  <property fmtid="{D5CDD505-2E9C-101B-9397-08002B2CF9AE}" pid="4" name="MSIP_Label_43d67188-4396-4f49-b241-070cf408d0d1_SiteId">
    <vt:lpwstr>0f6f68be-4ef2-465a-986b-eb9a250d9789</vt:lpwstr>
  </property>
  <property fmtid="{D5CDD505-2E9C-101B-9397-08002B2CF9AE}" pid="5" name="MSIP_Label_43d67188-4396-4f49-b241-070cf408d0d1_Owner">
    <vt:lpwstr>Robert.Markovic@volkswagen-frankfurt.de</vt:lpwstr>
  </property>
  <property fmtid="{D5CDD505-2E9C-101B-9397-08002B2CF9AE}" pid="6" name="MSIP_Label_43d67188-4396-4f49-b241-070cf408d0d1_SetDate">
    <vt:lpwstr>2020-07-17T07:50:09.3500608Z</vt:lpwstr>
  </property>
  <property fmtid="{D5CDD505-2E9C-101B-9397-08002B2CF9AE}" pid="7" name="MSIP_Label_43d67188-4396-4f49-b241-070cf408d0d1_Name">
    <vt:lpwstr>Internal</vt:lpwstr>
  </property>
  <property fmtid="{D5CDD505-2E9C-101B-9397-08002B2CF9AE}" pid="8" name="MSIP_Label_43d67188-4396-4f49-b241-070cf408d0d1_Application">
    <vt:lpwstr>Microsoft Azure Information Protection</vt:lpwstr>
  </property>
  <property fmtid="{D5CDD505-2E9C-101B-9397-08002B2CF9AE}" pid="9" name="MSIP_Label_43d67188-4396-4f49-b241-070cf408d0d1_ActionId">
    <vt:lpwstr>27f2190b-3876-46c8-81a3-e8bec39ba672</vt:lpwstr>
  </property>
  <property fmtid="{D5CDD505-2E9C-101B-9397-08002B2CF9AE}" pid="10" name="MSIP_Label_43d67188-4396-4f49-b241-070cf408d0d1_Extended_MSFT_Method">
    <vt:lpwstr>Automatic</vt:lpwstr>
  </property>
  <property fmtid="{D5CDD505-2E9C-101B-9397-08002B2CF9AE}" pid="11" name="Sensitivity">
    <vt:lpwstr>Internal</vt:lpwstr>
  </property>
</Properties>
</file>