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7" r:id="rId2"/>
    <p:sldId id="288" r:id="rId3"/>
    <p:sldId id="297" r:id="rId4"/>
    <p:sldId id="298" r:id="rId5"/>
    <p:sldId id="287" r:id="rId6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9" autoAdjust="0"/>
    <p:restoredTop sz="93424" autoAdjust="0"/>
  </p:normalViewPr>
  <p:slideViewPr>
    <p:cSldViewPr>
      <p:cViewPr varScale="1">
        <p:scale>
          <a:sx n="104" d="100"/>
          <a:sy n="104" d="100"/>
        </p:scale>
        <p:origin x="167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02.08.2019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15.03.2021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15.03.2021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15.03.2021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15.03.2021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15.03.2021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F1B8071C-842E-4BD9-9AC0-5FDEA5378E0E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15.03.2021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8CBC09-5E69-46F1-8DAE-20E33388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0" y="902970"/>
            <a:ext cx="9378656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0C5200-2A56-47BC-B4E3-D48AA4A16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92088C-A7F2-4FAC-98E0-819E71B4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E3BCA0-66E8-4958-A261-73D5653B07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15.03.2021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1D2375-2A15-41B4-8CCD-BC7096E3B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71" y="908720"/>
            <a:ext cx="553005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15.03.2021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EFF26F-4471-47D1-B5E2-F9A59A66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80728"/>
            <a:ext cx="5390406" cy="54726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1E05A-E729-4192-9C0E-1989A8E0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87" y="2132856"/>
            <a:ext cx="4114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15.03.2021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06D76B-C861-4390-8CA3-09078C52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1052736"/>
            <a:ext cx="561662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899479"/>
            <a:ext cx="9104312" cy="441289"/>
          </a:xfrm>
        </p:spPr>
        <p:txBody>
          <a:bodyPr/>
          <a:lstStyle/>
          <a:p>
            <a:r>
              <a:rPr lang="de-DE" dirty="0"/>
              <a:t>Kontaktdaten: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15.03.2021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7608327" cy="17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24445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27</Words>
  <Application>Microsoft Office PowerPoint</Application>
  <PresentationFormat>A4-Papier (210 x 297 mm)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Kontaktdaten: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794</cp:revision>
  <cp:lastPrinted>2016-01-08T14:58:54Z</cp:lastPrinted>
  <dcterms:created xsi:type="dcterms:W3CDTF">2009-08-04T12:44:32Z</dcterms:created>
  <dcterms:modified xsi:type="dcterms:W3CDTF">2021-03-15T16:39:17Z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2020-11-18T10:56:28.4221270Z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8efef061-8eb0-42db-b8a5-34bb10eeb8a5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