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15"/>
  </p:notesMasterIdLst>
  <p:handoutMasterIdLst>
    <p:handoutMasterId r:id="rId16"/>
  </p:handoutMasterIdLst>
  <p:sldIdLst>
    <p:sldId id="257" r:id="rId2"/>
    <p:sldId id="288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287" r:id="rId14"/>
  </p:sldIdLst>
  <p:sldSz cx="9906000" cy="6858000" type="A4"/>
  <p:notesSz cx="6797675" cy="9926638"/>
  <p:defaultTextStyle>
    <a:defPPr>
      <a:defRPr lang="de-DE"/>
    </a:defPPr>
    <a:lvl1pPr algn="l" rtl="0" fontAlgn="base">
      <a:spcBef>
        <a:spcPct val="5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ADB3"/>
    <a:srgbClr val="003366"/>
    <a:srgbClr val="BD1919"/>
    <a:srgbClr val="D8AA00"/>
    <a:srgbClr val="467AB8"/>
    <a:srgbClr val="80B0C8"/>
    <a:srgbClr val="FF6600"/>
    <a:srgbClr val="656A72"/>
    <a:srgbClr val="004666"/>
    <a:srgbClr val="95A8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38B1855-1B75-4FBE-930C-398BA8C253C6}" styleName="Designformatvorlage 2 - Akz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9" autoAdjust="0"/>
    <p:restoredTop sz="93424" autoAdjust="0"/>
  </p:normalViewPr>
  <p:slideViewPr>
    <p:cSldViewPr>
      <p:cViewPr varScale="1">
        <p:scale>
          <a:sx n="104" d="100"/>
          <a:sy n="104" d="100"/>
        </p:scale>
        <p:origin x="1674" y="10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3756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46189" cy="49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91" tIns="45096" rIns="90191" bIns="45096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/>
            </a:lvl1pPr>
          </a:lstStyle>
          <a:p>
            <a:endParaRPr lang="de-DE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8" y="2"/>
            <a:ext cx="2946188" cy="49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91" tIns="45096" rIns="90191" bIns="45096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/>
            </a:lvl1pPr>
          </a:lstStyle>
          <a:p>
            <a:endParaRPr lang="de-DE" dirty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9046"/>
            <a:ext cx="2946189" cy="49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91" tIns="45096" rIns="90191" bIns="45096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/>
            </a:lvl1pPr>
          </a:lstStyle>
          <a:p>
            <a:endParaRPr lang="de-DE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8" y="9429046"/>
            <a:ext cx="2946188" cy="49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91" tIns="45096" rIns="90191" bIns="45096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/>
            </a:lvl1pPr>
          </a:lstStyle>
          <a:p>
            <a:fld id="{44855F8B-6A99-48CD-A816-4A3EA3B4DF8A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90598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46189" cy="49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91" tIns="45096" rIns="90191" bIns="45096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/>
            </a:lvl1pPr>
          </a:lstStyle>
          <a:p>
            <a:endParaRPr lang="de-DE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8" y="2"/>
            <a:ext cx="2946188" cy="49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91" tIns="45096" rIns="90191" bIns="45096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/>
            </a:lvl1pPr>
          </a:lstStyle>
          <a:p>
            <a:endParaRPr lang="de-DE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845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301" y="4714524"/>
            <a:ext cx="4987079" cy="4468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91" tIns="45096" rIns="90191" bIns="450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9046"/>
            <a:ext cx="2946189" cy="49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91" tIns="45096" rIns="90191" bIns="45096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/>
            </a:lvl1pPr>
          </a:lstStyle>
          <a:p>
            <a:endParaRPr lang="de-DE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8" y="9429046"/>
            <a:ext cx="2946188" cy="49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91" tIns="45096" rIns="90191" bIns="45096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/>
            </a:lvl1pPr>
          </a:lstStyle>
          <a:p>
            <a:fld id="{9A808886-21D7-4DA4-9534-9247FA02A8C2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17979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276190" y="503504"/>
            <a:ext cx="1425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>
                <a:solidFill>
                  <a:schemeClr val="accent1">
                    <a:lumMod val="50000"/>
                  </a:schemeClr>
                </a:solidFill>
                <a:latin typeface="VW Head Office" panose="020B0504040200000003" pitchFamily="34" charset="0"/>
              </a:rPr>
              <a:t>VGRD</a:t>
            </a:r>
          </a:p>
        </p:txBody>
      </p:sp>
      <p:sp>
        <p:nvSpPr>
          <p:cNvPr id="256002" name="Line 2"/>
          <p:cNvSpPr>
            <a:spLocks noChangeShapeType="1"/>
          </p:cNvSpPr>
          <p:nvPr/>
        </p:nvSpPr>
        <p:spPr bwMode="auto">
          <a:xfrm>
            <a:off x="396875" y="1697038"/>
            <a:ext cx="9097963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06403" y="4272917"/>
            <a:ext cx="9088438" cy="1082675"/>
          </a:xfrm>
        </p:spPr>
        <p:txBody>
          <a:bodyPr/>
          <a:lstStyle>
            <a:lvl1pPr>
              <a:lnSpc>
                <a:spcPts val="3988"/>
              </a:lnSpc>
              <a:defRPr sz="2800" baseline="0">
                <a:latin typeface="VW Head Office" panose="020B0504040200000003" pitchFamily="34" charset="0"/>
              </a:defRPr>
            </a:lvl1pPr>
          </a:lstStyle>
          <a:p>
            <a:pPr lvl="0"/>
            <a:r>
              <a:rPr lang="de-DE" noProof="0" dirty="0"/>
              <a:t>Volkswagen Automobile Frankfurt</a:t>
            </a:r>
            <a:br>
              <a:rPr lang="de-DE" noProof="0" dirty="0"/>
            </a:br>
            <a:r>
              <a:rPr lang="de-DE" noProof="0" dirty="0"/>
              <a:t>Bereich Service</a:t>
            </a:r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406403" y="5351463"/>
            <a:ext cx="9088438" cy="823912"/>
          </a:xfrm>
        </p:spPr>
        <p:txBody>
          <a:bodyPr/>
          <a:lstStyle>
            <a:lvl1pPr>
              <a:lnSpc>
                <a:spcPts val="3988"/>
              </a:lnSpc>
              <a:defRPr sz="2400" baseline="0">
                <a:solidFill>
                  <a:schemeClr val="tx2"/>
                </a:solidFill>
                <a:latin typeface="VW Text Office" panose="020B0504040200000003" pitchFamily="34" charset="0"/>
              </a:defRPr>
            </a:lvl1pPr>
          </a:lstStyle>
          <a:p>
            <a:pPr lvl="0"/>
            <a:r>
              <a:rPr lang="de-DE" noProof="0" dirty="0"/>
              <a:t>Frankfurt, </a:t>
            </a:r>
            <a:fld id="{9DDE446C-CA22-4AE1-99B3-4DCCC4F840CC}" type="datetime1">
              <a:rPr lang="de-DE" noProof="0" smtClean="0"/>
              <a:t>02.08.2019</a:t>
            </a:fld>
            <a:endParaRPr lang="de-DE" noProof="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744" y="1844675"/>
            <a:ext cx="1777257" cy="1783062"/>
          </a:xfrm>
          <a:prstGeom prst="rect">
            <a:avLst/>
          </a:prstGeom>
        </p:spPr>
      </p:pic>
      <p:pic>
        <p:nvPicPr>
          <p:cNvPr id="14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84" y="1844675"/>
            <a:ext cx="3290888" cy="1644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132" y="1851025"/>
            <a:ext cx="3289300" cy="1644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 dirty="0" smtClean="0">
                <a:solidFill>
                  <a:schemeClr val="tx2"/>
                </a:solidFill>
                <a:latin typeface="VW Head Office" panose="020B0504040200000003" pitchFamily="34" charset="0"/>
                <a:ea typeface="+mn-ea"/>
                <a:cs typeface="+mn-cs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de-DE" dirty="0" smtClean="0">
                <a:solidFill>
                  <a:schemeClr val="tx2"/>
                </a:solidFill>
                <a:latin typeface="VW Text Office" panose="020B0504040200000003" pitchFamily="34" charset="0"/>
              </a:defRPr>
            </a:lvl1pPr>
            <a:lvl2pPr>
              <a:defRPr lang="de-DE" dirty="0" smtClean="0">
                <a:solidFill>
                  <a:schemeClr val="tx2"/>
                </a:solidFill>
                <a:latin typeface="VW Text Office" panose="020B0504040200000003" pitchFamily="34" charset="0"/>
              </a:defRPr>
            </a:lvl2pPr>
            <a:lvl3pPr>
              <a:defRPr lang="de-DE" dirty="0" smtClean="0">
                <a:solidFill>
                  <a:schemeClr val="tx2"/>
                </a:solidFill>
                <a:latin typeface="VW Text Office" panose="020B0504040200000003" pitchFamily="34" charset="0"/>
              </a:defRPr>
            </a:lvl3pPr>
            <a:lvl4pPr>
              <a:defRPr lang="de-DE" dirty="0" smtClean="0">
                <a:solidFill>
                  <a:schemeClr val="tx2"/>
                </a:solidFill>
                <a:latin typeface="VW Text Office" panose="020B0504040200000003" pitchFamily="34" charset="0"/>
              </a:defRPr>
            </a:lvl4pPr>
            <a:lvl5pPr>
              <a:defRPr lang="de-DE" dirty="0">
                <a:solidFill>
                  <a:schemeClr val="tx2"/>
                </a:solidFill>
                <a:latin typeface="VW Text Office" panose="020B0504040200000003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4154FB-19DC-42D4-9587-B6817B8C1D2D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EB5E4CD-8DC2-407F-9767-3741A43DBBE2}" type="datetime1">
              <a:rPr lang="de-DE" smtClean="0"/>
              <a:t>11.03.2021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4131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7854"/>
            <a:ext cx="8420100" cy="1362075"/>
          </a:xfrm>
        </p:spPr>
        <p:txBody>
          <a:bodyPr/>
          <a:lstStyle>
            <a:lvl1pPr algn="l">
              <a:defRPr sz="4000" b="1" cap="all">
                <a:latin typeface="VW Head Office" panose="020B0504040200000003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lang="de-DE" smtClean="0">
                <a:solidFill>
                  <a:schemeClr val="tx2"/>
                </a:solidFill>
                <a:latin typeface="VW Text Office" panose="020B0504040200000003" pitchFamily="34" charset="0"/>
                <a:ea typeface="+mn-ea"/>
                <a:cs typeface="+mn-c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DF3807-5445-4889-8988-511AF45A404D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150F8D6-2D34-4A91-9141-1CA7F5B71AD5}" type="datetime1">
              <a:rPr lang="de-DE" smtClean="0"/>
              <a:t>11.03.2021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2928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VW Head Office" panose="020B0504040200000003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2113" y="1757363"/>
            <a:ext cx="4475162" cy="4589462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VW Text Office" panose="020B0504040200000003" pitchFamily="34" charset="0"/>
              </a:defRPr>
            </a:lvl1pPr>
            <a:lvl2pPr>
              <a:defRPr sz="2400">
                <a:solidFill>
                  <a:schemeClr val="tx2"/>
                </a:solidFill>
                <a:latin typeface="VW Text Office" panose="020B0504040200000003" pitchFamily="34" charset="0"/>
              </a:defRPr>
            </a:lvl2pPr>
            <a:lvl3pPr>
              <a:defRPr sz="2000">
                <a:solidFill>
                  <a:schemeClr val="tx2"/>
                </a:solidFill>
                <a:latin typeface="VW Text Office" panose="020B0504040200000003" pitchFamily="34" charset="0"/>
              </a:defRPr>
            </a:lvl3pPr>
            <a:lvl4pPr>
              <a:defRPr sz="1800">
                <a:solidFill>
                  <a:schemeClr val="tx2"/>
                </a:solidFill>
                <a:latin typeface="VW Text Office" panose="020B0504040200000003" pitchFamily="34" charset="0"/>
              </a:defRPr>
            </a:lvl4pPr>
            <a:lvl5pPr>
              <a:defRPr sz="1800">
                <a:solidFill>
                  <a:schemeClr val="tx2"/>
                </a:solidFill>
                <a:latin typeface="VW Text Office" panose="020B05040402000000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19682" y="1757363"/>
            <a:ext cx="4476750" cy="4589462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VW Text Office" panose="020B0504040200000003" pitchFamily="34" charset="0"/>
              </a:defRPr>
            </a:lvl1pPr>
            <a:lvl2pPr>
              <a:defRPr sz="2400">
                <a:solidFill>
                  <a:schemeClr val="tx2"/>
                </a:solidFill>
                <a:latin typeface="VW Text Office" panose="020B0504040200000003" pitchFamily="34" charset="0"/>
              </a:defRPr>
            </a:lvl2pPr>
            <a:lvl3pPr>
              <a:defRPr sz="2000">
                <a:solidFill>
                  <a:schemeClr val="tx2"/>
                </a:solidFill>
                <a:latin typeface="VW Text Office" panose="020B0504040200000003" pitchFamily="34" charset="0"/>
              </a:defRPr>
            </a:lvl3pPr>
            <a:lvl4pPr>
              <a:defRPr sz="1800">
                <a:solidFill>
                  <a:schemeClr val="tx2"/>
                </a:solidFill>
                <a:latin typeface="VW Text Office" panose="020B0504040200000003" pitchFamily="34" charset="0"/>
              </a:defRPr>
            </a:lvl4pPr>
            <a:lvl5pPr>
              <a:defRPr sz="1800">
                <a:solidFill>
                  <a:schemeClr val="tx2"/>
                </a:solidFill>
                <a:latin typeface="VW Text Office" panose="020B05040402000000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343AB3-DE73-4AD9-A304-5604C300CD1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631BD4-2166-466C-A4C7-114CEFE688D7}" type="datetime1">
              <a:rPr lang="de-DE" smtClean="0"/>
              <a:t>11.03.2021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0996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41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41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5F4FA5-7431-452B-949B-ADDDFE975F87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2160E2F-BFE0-418D-BE2F-D5DEED6D1F13}" type="datetime1">
              <a:rPr lang="de-DE" smtClean="0"/>
              <a:t>11.03.2021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611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W Text Office" panose="020B0504040200000003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27B1779-8E2C-4CDE-A82F-97AE0948C340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49FA4DA-550F-48CF-B5D4-9AEF33906059}" type="datetime1">
              <a:rPr lang="de-DE" smtClean="0"/>
              <a:t>11.03.2021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1489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541774" y="189594"/>
            <a:ext cx="1010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latin typeface="VW Head Office" panose="020B0504040200000003" pitchFamily="34" charset="0"/>
              </a:rPr>
              <a:t>VGRD</a:t>
            </a:r>
            <a:endParaRPr lang="de-DE" sz="1400" b="1" dirty="0">
              <a:latin typeface="VW Head Office" panose="020B0504040200000003" pitchFamily="34" charset="0"/>
            </a:endParaRPr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3" y="1757363"/>
            <a:ext cx="9104312" cy="458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3000" y="6549392"/>
            <a:ext cx="733425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58850">
              <a:spcBef>
                <a:spcPct val="0"/>
              </a:spcBef>
              <a:defRPr sz="1000">
                <a:latin typeface="VW Text Office" panose="020B0504040200000003" pitchFamily="34" charset="0"/>
              </a:defRPr>
            </a:lvl1pPr>
          </a:lstStyle>
          <a:p>
            <a:fld id="{1D07DCDE-2596-41BD-A759-2277D0A2AD0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5498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92113" y="899479"/>
            <a:ext cx="9104312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2549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01957" y="6549392"/>
            <a:ext cx="6657975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674688">
              <a:spcBef>
                <a:spcPct val="0"/>
              </a:spcBef>
              <a:defRPr sz="1000">
                <a:latin typeface="VW Text Office" panose="020B0504040200000003" pitchFamily="34" charset="0"/>
              </a:defRPr>
            </a:lvl1pPr>
          </a:lstStyle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254982" name="Line 6"/>
          <p:cNvSpPr>
            <a:spLocks noChangeShapeType="1"/>
          </p:cNvSpPr>
          <p:nvPr/>
        </p:nvSpPr>
        <p:spPr bwMode="auto">
          <a:xfrm>
            <a:off x="392630" y="762000"/>
            <a:ext cx="9102725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5498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8880" y="6549392"/>
            <a:ext cx="1703387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latin typeface="VW Text Office" panose="020B0504040200000003" pitchFamily="34" charset="0"/>
              </a:defRPr>
            </a:lvl1pPr>
          </a:lstStyle>
          <a:p>
            <a:fld id="{8E9E0D9C-4CA0-470D-A3CB-E0DA9F2594F5}" type="datetime1">
              <a:rPr lang="de-DE" smtClean="0"/>
              <a:t>11.03.2021</a:t>
            </a:fld>
            <a:endParaRPr lang="de-DE" dirty="0"/>
          </a:p>
        </p:txBody>
      </p:sp>
      <p:sp>
        <p:nvSpPr>
          <p:cNvPr id="3" name="MSIPCMContentMarking" descr="{&quot;HashCode&quot;:-602754607,&quot;Placement&quot;:&quot;Footer&quot;}">
            <a:extLst>
              <a:ext uri="{FF2B5EF4-FFF2-40B4-BE49-F238E27FC236}">
                <a16:creationId xmlns:a16="http://schemas.microsoft.com/office/drawing/2014/main" id="{F1B8071C-842E-4BD9-9AC0-5FDEA5378E0E}"/>
              </a:ext>
            </a:extLst>
          </p:cNvPr>
          <p:cNvSpPr txBox="1"/>
          <p:nvPr userDrawn="1"/>
        </p:nvSpPr>
        <p:spPr>
          <a:xfrm>
            <a:off x="4665046" y="6640354"/>
            <a:ext cx="575909" cy="21764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de-DE" sz="800">
                <a:solidFill>
                  <a:srgbClr val="001753"/>
                </a:solidFill>
                <a:latin typeface="Arial" panose="020B0604020202020204" pitchFamily="34" charset="0"/>
              </a:rPr>
              <a:t>Internal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</p:sldLayoutIdLst>
  <p:hf hdr="0"/>
  <p:txStyles>
    <p:titleStyle>
      <a:lvl1pPr algn="l" defTabSz="958850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W Head Office" panose="020B0504040200000003" pitchFamily="34" charset="0"/>
          <a:ea typeface="+mj-ea"/>
          <a:cs typeface="+mj-cs"/>
        </a:defRPr>
      </a:lvl1pPr>
      <a:lvl2pPr algn="l" defTabSz="958850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l" defTabSz="958850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l" defTabSz="958850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l" defTabSz="958850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57200" algn="l" defTabSz="958850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14400" algn="l" defTabSz="958850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371600" algn="l" defTabSz="958850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828800" algn="l" defTabSz="958850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algn="l" defTabSz="958850" rtl="0" fontAlgn="base">
        <a:lnSpc>
          <a:spcPct val="110000"/>
        </a:lnSpc>
        <a:spcBef>
          <a:spcPct val="0"/>
        </a:spcBef>
        <a:spcAft>
          <a:spcPct val="25000"/>
        </a:spcAft>
        <a:defRPr>
          <a:solidFill>
            <a:schemeClr val="tx1"/>
          </a:solidFill>
          <a:latin typeface="VW Text Office" panose="020B0504040200000003" pitchFamily="34" charset="0"/>
          <a:ea typeface="+mn-ea"/>
          <a:cs typeface="+mn-cs"/>
        </a:defRPr>
      </a:lvl1pPr>
      <a:lvl2pPr marL="190500" indent="-188913" algn="l" defTabSz="958850" rtl="0" fontAlgn="base">
        <a:lnSpc>
          <a:spcPct val="110000"/>
        </a:lnSpc>
        <a:spcBef>
          <a:spcPct val="0"/>
        </a:spcBef>
        <a:spcAft>
          <a:spcPct val="25000"/>
        </a:spcAft>
        <a:buChar char="•"/>
        <a:defRPr>
          <a:solidFill>
            <a:schemeClr val="tx1"/>
          </a:solidFill>
          <a:latin typeface="VW Text Office" panose="020B0504040200000003" pitchFamily="34" charset="0"/>
        </a:defRPr>
      </a:lvl2pPr>
      <a:lvl3pPr marL="381000" indent="-188913" algn="l" defTabSz="958850" rtl="0" fontAlgn="base">
        <a:lnSpc>
          <a:spcPct val="110000"/>
        </a:lnSpc>
        <a:spcBef>
          <a:spcPct val="0"/>
        </a:spcBef>
        <a:spcAft>
          <a:spcPct val="25000"/>
        </a:spcAft>
        <a:buChar char="•"/>
        <a:defRPr>
          <a:solidFill>
            <a:schemeClr val="tx1"/>
          </a:solidFill>
          <a:latin typeface="VW Text Office" panose="020B0504040200000003" pitchFamily="34" charset="0"/>
        </a:defRPr>
      </a:lvl3pPr>
      <a:lvl4pPr marL="571500" indent="-188913" algn="l" defTabSz="958850" rtl="0" fontAlgn="base">
        <a:lnSpc>
          <a:spcPct val="110000"/>
        </a:lnSpc>
        <a:spcBef>
          <a:spcPct val="0"/>
        </a:spcBef>
        <a:spcAft>
          <a:spcPct val="25000"/>
        </a:spcAft>
        <a:buChar char="•"/>
        <a:defRPr>
          <a:solidFill>
            <a:schemeClr val="tx1"/>
          </a:solidFill>
          <a:latin typeface="VW Text Office" panose="020B0504040200000003" pitchFamily="34" charset="0"/>
        </a:defRPr>
      </a:lvl4pPr>
      <a:lvl5pPr marL="762000" indent="-188913" algn="l" defTabSz="958850" rtl="0" fontAlgn="base">
        <a:lnSpc>
          <a:spcPct val="110000"/>
        </a:lnSpc>
        <a:spcBef>
          <a:spcPct val="0"/>
        </a:spcBef>
        <a:spcAft>
          <a:spcPct val="25000"/>
        </a:spcAft>
        <a:buChar char="•"/>
        <a:defRPr>
          <a:solidFill>
            <a:schemeClr val="tx1"/>
          </a:solidFill>
          <a:latin typeface="VW Text Office" panose="020B0504040200000003" pitchFamily="34" charset="0"/>
        </a:defRPr>
      </a:lvl5pPr>
      <a:lvl6pPr marL="1219200" indent="-188913" algn="l" defTabSz="958850" rtl="0" fontAlgn="base">
        <a:lnSpc>
          <a:spcPct val="110000"/>
        </a:lnSpc>
        <a:spcBef>
          <a:spcPct val="0"/>
        </a:spcBef>
        <a:spcAft>
          <a:spcPct val="25000"/>
        </a:spcAft>
        <a:buChar char="•"/>
        <a:defRPr>
          <a:solidFill>
            <a:schemeClr val="tx1"/>
          </a:solidFill>
          <a:latin typeface="+mn-lt"/>
        </a:defRPr>
      </a:lvl6pPr>
      <a:lvl7pPr marL="1676400" indent="-188913" algn="l" defTabSz="958850" rtl="0" fontAlgn="base">
        <a:lnSpc>
          <a:spcPct val="110000"/>
        </a:lnSpc>
        <a:spcBef>
          <a:spcPct val="0"/>
        </a:spcBef>
        <a:spcAft>
          <a:spcPct val="25000"/>
        </a:spcAft>
        <a:buChar char="•"/>
        <a:defRPr>
          <a:solidFill>
            <a:schemeClr val="tx1"/>
          </a:solidFill>
          <a:latin typeface="+mn-lt"/>
        </a:defRPr>
      </a:lvl7pPr>
      <a:lvl8pPr marL="2133600" indent="-188913" algn="l" defTabSz="958850" rtl="0" fontAlgn="base">
        <a:lnSpc>
          <a:spcPct val="110000"/>
        </a:lnSpc>
        <a:spcBef>
          <a:spcPct val="0"/>
        </a:spcBef>
        <a:spcAft>
          <a:spcPct val="25000"/>
        </a:spcAft>
        <a:buChar char="•"/>
        <a:defRPr>
          <a:solidFill>
            <a:schemeClr val="tx1"/>
          </a:solidFill>
          <a:latin typeface="+mn-lt"/>
        </a:defRPr>
      </a:lvl8pPr>
      <a:lvl9pPr marL="2590800" indent="-188913" algn="l" defTabSz="958850" rtl="0" fontAlgn="base">
        <a:lnSpc>
          <a:spcPct val="110000"/>
        </a:lnSpc>
        <a:spcBef>
          <a:spcPct val="0"/>
        </a:spcBef>
        <a:spcAft>
          <a:spcPct val="2500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B1779-8E2C-4CDE-A82F-97AE0948C340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056088E-6FEE-4379-9B93-F1BAB606781C}" type="datetime1">
              <a:rPr lang="de-DE" smtClean="0"/>
              <a:t>11.03.2021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C28142C-9553-4C97-B5A9-29E521DAA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88" y="1590683"/>
            <a:ext cx="9151937" cy="367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869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3059DFE-4E57-4E63-9E4E-165379715B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B1779-8E2C-4CDE-A82F-97AE0948C340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92BF463-8110-427D-83F5-078041E78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ED869C3-E9B1-4818-99F9-EEBA4424F85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49FA4DA-550F-48CF-B5D4-9AEF33906059}" type="datetime1">
              <a:rPr lang="de-DE" smtClean="0"/>
              <a:t>11.03.2021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E3EC994-6E3F-46C0-A813-46D6D9F54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17" y="908720"/>
            <a:ext cx="4976615" cy="554461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FA20786-0929-4574-AF5A-5C0949DA6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8862" y="908720"/>
            <a:ext cx="4591158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13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3059DFE-4E57-4E63-9E4E-165379715B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B1779-8E2C-4CDE-A82F-97AE0948C340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92BF463-8110-427D-83F5-078041E78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ED869C3-E9B1-4818-99F9-EEBA4424F85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49FA4DA-550F-48CF-B5D4-9AEF33906059}" type="datetime1">
              <a:rPr lang="de-DE" smtClean="0"/>
              <a:t>11.03.2021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6B9F8ED-10A7-4930-ACD8-2A12036BD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72" y="836712"/>
            <a:ext cx="5104015" cy="554461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DB144E9-08EF-470D-9067-F385BC6C1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024" y="855433"/>
            <a:ext cx="4536504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338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3059DFE-4E57-4E63-9E4E-165379715B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B1779-8E2C-4CDE-A82F-97AE0948C340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92BF463-8110-427D-83F5-078041E78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ED869C3-E9B1-4818-99F9-EEBA4424F85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49FA4DA-550F-48CF-B5D4-9AEF33906059}" type="datetime1">
              <a:rPr lang="de-DE" smtClean="0"/>
              <a:t>11.03.2021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5C02010-137F-47DA-9AF3-9AF88AE39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462" y="1196752"/>
            <a:ext cx="6315075" cy="481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809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2113" y="899479"/>
            <a:ext cx="9104312" cy="441289"/>
          </a:xfrm>
        </p:spPr>
        <p:txBody>
          <a:bodyPr/>
          <a:lstStyle/>
          <a:p>
            <a:r>
              <a:rPr lang="de-DE" dirty="0"/>
              <a:t>Kontaktdaten: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B1779-8E2C-4CDE-A82F-97AE0948C340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1F147FA-0B44-4A34-A822-22F30AD26307}" type="datetime1">
              <a:rPr lang="de-DE" smtClean="0"/>
              <a:t>11.03.2021</a:t>
            </a:fld>
            <a:endParaRPr lang="de-D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44" y="2060848"/>
            <a:ext cx="7608327" cy="178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324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C0C5200-2A56-47BC-B4E3-D48AA4A16D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B1779-8E2C-4CDE-A82F-97AE0948C340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792088C-A7F2-4FAC-98E0-819E71B4E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EE3BCA0-66E8-4958-A261-73D5653B071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49FA4DA-550F-48CF-B5D4-9AEF33906059}" type="datetime1">
              <a:rPr lang="de-DE" smtClean="0"/>
              <a:t>11.03.2021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2B6F868-7A38-4278-ABDC-988C3A4E6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07" y="1196752"/>
            <a:ext cx="3695700" cy="36195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FD321E2-5BFC-4591-BD91-52DB161DB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4862" y="1197356"/>
            <a:ext cx="4514850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7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3059DFE-4E57-4E63-9E4E-165379715B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B1779-8E2C-4CDE-A82F-97AE0948C340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92BF463-8110-427D-83F5-078041E78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ED869C3-E9B1-4818-99F9-EEBA4424F85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49FA4DA-550F-48CF-B5D4-9AEF33906059}" type="datetime1">
              <a:rPr lang="de-DE" smtClean="0"/>
              <a:t>11.03.2021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D9E038F-E1A5-46E3-B81F-C8C632999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672" y="932768"/>
            <a:ext cx="6264696" cy="552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123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3059DFE-4E57-4E63-9E4E-165379715B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B1779-8E2C-4CDE-A82F-97AE0948C340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92BF463-8110-427D-83F5-078041E78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ED869C3-E9B1-4818-99F9-EEBA4424F85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49FA4DA-550F-48CF-B5D4-9AEF33906059}" type="datetime1">
              <a:rPr lang="de-DE" smtClean="0"/>
              <a:t>11.03.2021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0236814-7119-4A99-9965-8863A7CBB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64" y="836712"/>
            <a:ext cx="4880993" cy="547260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D97B5E2-BA52-4D13-A55A-92E864C90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284" y="884740"/>
            <a:ext cx="4630141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957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3059DFE-4E57-4E63-9E4E-165379715B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B1779-8E2C-4CDE-A82F-97AE0948C340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92BF463-8110-427D-83F5-078041E78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ED869C3-E9B1-4818-99F9-EEBA4424F85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49FA4DA-550F-48CF-B5D4-9AEF33906059}" type="datetime1">
              <a:rPr lang="de-DE" smtClean="0"/>
              <a:t>11.03.2021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F72CD35-BB76-4191-A312-4AD6B07FD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64" y="875610"/>
            <a:ext cx="4585244" cy="564067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9396B08-0B41-4732-92F3-C5E7573B1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8138" y="899979"/>
            <a:ext cx="4752529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929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3059DFE-4E57-4E63-9E4E-165379715B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B1779-8E2C-4CDE-A82F-97AE0948C340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92BF463-8110-427D-83F5-078041E78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ED869C3-E9B1-4818-99F9-EEBA4424F85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49FA4DA-550F-48CF-B5D4-9AEF33906059}" type="datetime1">
              <a:rPr lang="de-DE" smtClean="0"/>
              <a:t>11.03.2021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D82A3B4-2EC4-44DF-9FBA-3B60A5F73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664" y="1124744"/>
            <a:ext cx="6419850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221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3059DFE-4E57-4E63-9E4E-165379715B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B1779-8E2C-4CDE-A82F-97AE0948C340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92BF463-8110-427D-83F5-078041E78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ED869C3-E9B1-4818-99F9-EEBA4424F85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49FA4DA-550F-48CF-B5D4-9AEF33906059}" type="datetime1">
              <a:rPr lang="de-DE" smtClean="0"/>
              <a:t>11.03.2021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E5978C0-593E-4DC8-88AF-FC2D0755F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80" y="1612612"/>
            <a:ext cx="9223945" cy="363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33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3059DFE-4E57-4E63-9E4E-165379715B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B1779-8E2C-4CDE-A82F-97AE0948C340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92BF463-8110-427D-83F5-078041E78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ED869C3-E9B1-4818-99F9-EEBA4424F85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49FA4DA-550F-48CF-B5D4-9AEF33906059}" type="datetime1">
              <a:rPr lang="de-DE" smtClean="0"/>
              <a:t>11.03.2021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C015BBA-DDB5-4936-B124-61C6D7ACF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07" y="1124744"/>
            <a:ext cx="3695700" cy="427672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CD95896-CC0C-44D9-981B-5221B04B3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3912" y="1097639"/>
            <a:ext cx="449580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666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3059DFE-4E57-4E63-9E4E-165379715B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B1779-8E2C-4CDE-A82F-97AE0948C340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92BF463-8110-427D-83F5-078041E78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ED869C3-E9B1-4818-99F9-EEBA4424F85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49FA4DA-550F-48CF-B5D4-9AEF33906059}" type="datetime1">
              <a:rPr lang="de-DE" smtClean="0"/>
              <a:t>11.03.2021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CECCCB5-84BC-4D91-8041-4B87868FD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1752600"/>
            <a:ext cx="70485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03366"/>
      </p:ext>
    </p:extLst>
  </p:cSld>
  <p:clrMapOvr>
    <a:masterClrMapping/>
  </p:clrMapOvr>
</p:sld>
</file>

<file path=ppt/theme/theme1.xml><?xml version="1.0" encoding="utf-8"?>
<a:theme xmlns:a="http://schemas.openxmlformats.org/drawingml/2006/main" name="VAF Präsentation Vorlage">
  <a:themeElements>
    <a:clrScheme name="VWAG_Presentation_de_010709 1">
      <a:dk1>
        <a:srgbClr val="000000"/>
      </a:dk1>
      <a:lt1>
        <a:srgbClr val="FFFFFF"/>
      </a:lt1>
      <a:dk2>
        <a:srgbClr val="003366"/>
      </a:dk2>
      <a:lt2>
        <a:srgbClr val="D4D6D9"/>
      </a:lt2>
      <a:accent1>
        <a:srgbClr val="A8ADB3"/>
      </a:accent1>
      <a:accent2>
        <a:srgbClr val="006384"/>
      </a:accent2>
      <a:accent3>
        <a:srgbClr val="FFFFFF"/>
      </a:accent3>
      <a:accent4>
        <a:srgbClr val="000000"/>
      </a:accent4>
      <a:accent5>
        <a:srgbClr val="D1D3D6"/>
      </a:accent5>
      <a:accent6>
        <a:srgbClr val="005977"/>
      </a:accent6>
      <a:hlink>
        <a:srgbClr val="5F1939"/>
      </a:hlink>
      <a:folHlink>
        <a:srgbClr val="80B0C8"/>
      </a:folHlink>
    </a:clrScheme>
    <a:fontScheme name="VWAG_Presentation_de_01070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674688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674688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WAG_Presentation_de_010709 1">
        <a:dk1>
          <a:srgbClr val="000000"/>
        </a:dk1>
        <a:lt1>
          <a:srgbClr val="FFFFFF"/>
        </a:lt1>
        <a:dk2>
          <a:srgbClr val="003366"/>
        </a:dk2>
        <a:lt2>
          <a:srgbClr val="D4D6D9"/>
        </a:lt2>
        <a:accent1>
          <a:srgbClr val="A8ADB3"/>
        </a:accent1>
        <a:accent2>
          <a:srgbClr val="006384"/>
        </a:accent2>
        <a:accent3>
          <a:srgbClr val="FFFFFF"/>
        </a:accent3>
        <a:accent4>
          <a:srgbClr val="000000"/>
        </a:accent4>
        <a:accent5>
          <a:srgbClr val="D1D3D6"/>
        </a:accent5>
        <a:accent6>
          <a:srgbClr val="005977"/>
        </a:accent6>
        <a:hlink>
          <a:srgbClr val="5F1939"/>
        </a:hlink>
        <a:folHlink>
          <a:srgbClr val="80B0C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VWAG_Presentation_de_010709</Template>
  <TotalTime>0</TotalTime>
  <Words>67</Words>
  <Application>Microsoft Office PowerPoint</Application>
  <PresentationFormat>A4-Papier (210 x 297 mm)</PresentationFormat>
  <Paragraphs>40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VW Head Office</vt:lpstr>
      <vt:lpstr>VW Text Office</vt:lpstr>
      <vt:lpstr>VAF Präsentation Vorlage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Kontaktdaten:</vt:lpstr>
    </vt:vector>
  </TitlesOfParts>
  <Company>VOLKSWAGEN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Hinweise</dc:title>
  <dc:creator>foo0sth</dc:creator>
  <cp:lastModifiedBy>Markovic Robert (VAF - DE/Frankfurt am Main)</cp:lastModifiedBy>
  <cp:revision>793</cp:revision>
  <cp:lastPrinted>2016-01-08T14:58:54Z</cp:lastPrinted>
  <dcterms:created xsi:type="dcterms:W3CDTF">2009-08-04T12:44:32Z</dcterms:created>
  <dcterms:modified xsi:type="dcterms:W3CDTF">2021-03-11T09:50:12Z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MSIP_Label_43d67188-4396-4f49-b241-070cf408d0d1_Enabled">
    <vt:lpwstr>True</vt:lpwstr>
  </property>
  <property fmtid="{D5CDD505-2E9C-101B-9397-08002B2CF9AE}" pid="4" name="MSIP_Label_43d67188-4396-4f49-b241-070cf408d0d1_SiteId">
    <vt:lpwstr>0f6f68be-4ef2-465a-986b-eb9a250d9789</vt:lpwstr>
  </property>
  <property fmtid="{D5CDD505-2E9C-101B-9397-08002B2CF9AE}" pid="5" name="MSIP_Label_43d67188-4396-4f49-b241-070cf408d0d1_Owner">
    <vt:lpwstr>Robert.Markovic@volkswagen-frankfurt.de</vt:lpwstr>
  </property>
  <property fmtid="{D5CDD505-2E9C-101B-9397-08002B2CF9AE}" pid="6" name="MSIP_Label_43d67188-4396-4f49-b241-070cf408d0d1_SetDate">
    <vt:lpwstr>2020-11-18T10:56:28.4221270Z</vt:lpwstr>
  </property>
  <property fmtid="{D5CDD505-2E9C-101B-9397-08002B2CF9AE}" pid="7" name="MSIP_Label_43d67188-4396-4f49-b241-070cf408d0d1_Name">
    <vt:lpwstr>Internal</vt:lpwstr>
  </property>
  <property fmtid="{D5CDD505-2E9C-101B-9397-08002B2CF9AE}" pid="8" name="MSIP_Label_43d67188-4396-4f49-b241-070cf408d0d1_Application">
    <vt:lpwstr>Microsoft Azure Information Protection</vt:lpwstr>
  </property>
  <property fmtid="{D5CDD505-2E9C-101B-9397-08002B2CF9AE}" pid="9" name="MSIP_Label_43d67188-4396-4f49-b241-070cf408d0d1_ActionId">
    <vt:lpwstr>8efef061-8eb0-42db-b8a5-34bb10eeb8a5</vt:lpwstr>
  </property>
  <property fmtid="{D5CDD505-2E9C-101B-9397-08002B2CF9AE}" pid="10" name="MSIP_Label_43d67188-4396-4f49-b241-070cf408d0d1_Extended_MSFT_Method">
    <vt:lpwstr>Automatic</vt:lpwstr>
  </property>
  <property fmtid="{D5CDD505-2E9C-101B-9397-08002B2CF9AE}" pid="11" name="Sensitivity">
    <vt:lpwstr>Internal</vt:lpwstr>
  </property>
</Properties>
</file>