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18"/>
  </p:notesMasterIdLst>
  <p:handoutMasterIdLst>
    <p:handoutMasterId r:id="rId19"/>
  </p:handoutMasterIdLst>
  <p:sldIdLst>
    <p:sldId id="324" r:id="rId2"/>
    <p:sldId id="325" r:id="rId3"/>
    <p:sldId id="326" r:id="rId4"/>
    <p:sldId id="327" r:id="rId5"/>
    <p:sldId id="328" r:id="rId6"/>
    <p:sldId id="257" r:id="rId7"/>
    <p:sldId id="306" r:id="rId8"/>
    <p:sldId id="307" r:id="rId9"/>
    <p:sldId id="308" r:id="rId10"/>
    <p:sldId id="318" r:id="rId11"/>
    <p:sldId id="319" r:id="rId12"/>
    <p:sldId id="320" r:id="rId13"/>
    <p:sldId id="321" r:id="rId14"/>
    <p:sldId id="322" r:id="rId15"/>
    <p:sldId id="323" r:id="rId16"/>
    <p:sldId id="316" r:id="rId17"/>
  </p:sldIdLst>
  <p:sldSz cx="9906000" cy="6858000" type="A4"/>
  <p:notesSz cx="6797675" cy="9926638"/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ADB3"/>
    <a:srgbClr val="003366"/>
    <a:srgbClr val="BD1919"/>
    <a:srgbClr val="D8AA00"/>
    <a:srgbClr val="467AB8"/>
    <a:srgbClr val="80B0C8"/>
    <a:srgbClr val="FF6600"/>
    <a:srgbClr val="656A72"/>
    <a:srgbClr val="004666"/>
    <a:srgbClr val="95A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9" autoAdjust="0"/>
    <p:restoredTop sz="93424" autoAdjust="0"/>
  </p:normalViewPr>
  <p:slideViewPr>
    <p:cSldViewPr>
      <p:cViewPr varScale="1">
        <p:scale>
          <a:sx n="104" d="100"/>
          <a:sy n="104" d="100"/>
        </p:scale>
        <p:origin x="1674" y="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56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6189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endParaRPr lang="de-DE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8" y="2"/>
            <a:ext cx="2946188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endParaRPr lang="de-DE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9046"/>
            <a:ext cx="2946189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endParaRPr lang="de-DE" dirty="0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8" y="9429046"/>
            <a:ext cx="2946188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fld id="{44855F8B-6A99-48CD-A816-4A3EA3B4DF8A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90598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6189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endParaRPr lang="de-DE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8" y="2"/>
            <a:ext cx="2946188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endParaRPr lang="de-DE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845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301" y="4714524"/>
            <a:ext cx="4987079" cy="4468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429046"/>
            <a:ext cx="2946189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/>
            </a:lvl1pPr>
          </a:lstStyle>
          <a:p>
            <a:endParaRPr lang="de-DE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8" y="9429046"/>
            <a:ext cx="2946188" cy="49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91" tIns="45096" rIns="90191" bIns="45096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/>
            </a:lvl1pPr>
          </a:lstStyle>
          <a:p>
            <a:fld id="{9A808886-21D7-4DA4-9534-9247FA02A8C2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17979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276190" y="503504"/>
            <a:ext cx="14253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chemeClr val="accent1">
                    <a:lumMod val="50000"/>
                  </a:schemeClr>
                </a:solidFill>
                <a:latin typeface="VW Head Office" panose="020B0504040200000003" pitchFamily="34" charset="0"/>
              </a:rPr>
              <a:t>VGRD</a:t>
            </a:r>
          </a:p>
        </p:txBody>
      </p:sp>
      <p:sp>
        <p:nvSpPr>
          <p:cNvPr id="256002" name="Line 2"/>
          <p:cNvSpPr>
            <a:spLocks noChangeShapeType="1"/>
          </p:cNvSpPr>
          <p:nvPr/>
        </p:nvSpPr>
        <p:spPr bwMode="auto">
          <a:xfrm>
            <a:off x="396875" y="1697038"/>
            <a:ext cx="9097963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406403" y="4272917"/>
            <a:ext cx="9088438" cy="1082675"/>
          </a:xfrm>
        </p:spPr>
        <p:txBody>
          <a:bodyPr/>
          <a:lstStyle>
            <a:lvl1pPr>
              <a:lnSpc>
                <a:spcPts val="3988"/>
              </a:lnSpc>
              <a:defRPr sz="2800" baseline="0">
                <a:latin typeface="VW Head Office" panose="020B0504040200000003" pitchFamily="34" charset="0"/>
              </a:defRPr>
            </a:lvl1pPr>
          </a:lstStyle>
          <a:p>
            <a:pPr lvl="0"/>
            <a:r>
              <a:rPr lang="de-DE" noProof="0" dirty="0"/>
              <a:t>Volkswagen Automobile Frankfurt</a:t>
            </a:r>
            <a:br>
              <a:rPr lang="de-DE" noProof="0" dirty="0"/>
            </a:br>
            <a:r>
              <a:rPr lang="de-DE" noProof="0" dirty="0"/>
              <a:t>Bereich Service</a:t>
            </a:r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406403" y="5351463"/>
            <a:ext cx="9088438" cy="823912"/>
          </a:xfrm>
        </p:spPr>
        <p:txBody>
          <a:bodyPr/>
          <a:lstStyle>
            <a:lvl1pPr>
              <a:lnSpc>
                <a:spcPts val="3988"/>
              </a:lnSpc>
              <a:defRPr sz="2400" baseline="0">
                <a:solidFill>
                  <a:schemeClr val="tx2"/>
                </a:solidFill>
                <a:latin typeface="VW Text Office" panose="020B0504040200000003" pitchFamily="34" charset="0"/>
              </a:defRPr>
            </a:lvl1pPr>
          </a:lstStyle>
          <a:p>
            <a:pPr lvl="0"/>
            <a:r>
              <a:rPr lang="de-DE" noProof="0" dirty="0"/>
              <a:t>Frankfurt, </a:t>
            </a:r>
            <a:fld id="{9DDE446C-CA22-4AE1-99B3-4DCCC4F840CC}" type="datetime1">
              <a:rPr lang="de-DE" noProof="0" smtClean="0"/>
              <a:t>09.09.2019</a:t>
            </a:fld>
            <a:endParaRPr lang="de-DE" noProof="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744" y="1844675"/>
            <a:ext cx="1777257" cy="1783062"/>
          </a:xfrm>
          <a:prstGeom prst="rect">
            <a:avLst/>
          </a:prstGeom>
        </p:spPr>
      </p:pic>
      <p:pic>
        <p:nvPicPr>
          <p:cNvPr id="14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84" y="1844675"/>
            <a:ext cx="3290888" cy="164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132" y="1851025"/>
            <a:ext cx="3289300" cy="164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de-DE" dirty="0" smtClean="0">
                <a:solidFill>
                  <a:schemeClr val="tx2"/>
                </a:solidFill>
                <a:latin typeface="VW Head Office" panose="020B0504040200000003" pitchFamily="34" charset="0"/>
                <a:ea typeface="+mn-ea"/>
                <a:cs typeface="+mn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de-DE" dirty="0" smtClean="0">
                <a:solidFill>
                  <a:schemeClr val="tx2"/>
                </a:solidFill>
                <a:latin typeface="VW Text Office" panose="020B0504040200000003" pitchFamily="34" charset="0"/>
              </a:defRPr>
            </a:lvl1pPr>
            <a:lvl2pPr>
              <a:defRPr lang="de-DE" dirty="0" smtClean="0">
                <a:solidFill>
                  <a:schemeClr val="tx2"/>
                </a:solidFill>
                <a:latin typeface="VW Text Office" panose="020B0504040200000003" pitchFamily="34" charset="0"/>
              </a:defRPr>
            </a:lvl2pPr>
            <a:lvl3pPr>
              <a:defRPr lang="de-DE" dirty="0" smtClean="0">
                <a:solidFill>
                  <a:schemeClr val="tx2"/>
                </a:solidFill>
                <a:latin typeface="VW Text Office" panose="020B0504040200000003" pitchFamily="34" charset="0"/>
              </a:defRPr>
            </a:lvl3pPr>
            <a:lvl4pPr>
              <a:defRPr lang="de-DE" dirty="0" smtClean="0">
                <a:solidFill>
                  <a:schemeClr val="tx2"/>
                </a:solidFill>
                <a:latin typeface="VW Text Office" panose="020B0504040200000003" pitchFamily="34" charset="0"/>
              </a:defRPr>
            </a:lvl4pPr>
            <a:lvl5pPr>
              <a:defRPr lang="de-DE" dirty="0">
                <a:solidFill>
                  <a:schemeClr val="tx2"/>
                </a:solidFill>
                <a:latin typeface="VW Text Office" panose="020B0504040200000003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24154FB-19DC-42D4-9587-B6817B8C1D2D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EB5E4CD-8DC2-407F-9767-3741A43DBBE2}" type="datetime1">
              <a:rPr lang="de-DE" smtClean="0"/>
              <a:t>08.02.2021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413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7854"/>
            <a:ext cx="8420100" cy="1362075"/>
          </a:xfrm>
        </p:spPr>
        <p:txBody>
          <a:bodyPr/>
          <a:lstStyle>
            <a:lvl1pPr algn="l">
              <a:defRPr sz="4000" b="1" cap="all">
                <a:latin typeface="VW Head Office" panose="020B0504040200000003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lang="de-DE" smtClean="0">
                <a:solidFill>
                  <a:schemeClr val="tx2"/>
                </a:solidFill>
                <a:latin typeface="VW Text Office" panose="020B0504040200000003" pitchFamily="34" charset="0"/>
                <a:ea typeface="+mn-ea"/>
                <a:cs typeface="+mn-c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2DF3807-5445-4889-8988-511AF45A404D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150F8D6-2D34-4A91-9141-1CA7F5B71AD5}" type="datetime1">
              <a:rPr lang="de-DE" smtClean="0"/>
              <a:t>08.02.2021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2928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VW Head Office" panose="020B0504040200000003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757363"/>
            <a:ext cx="4475162" cy="4589462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VW Text Office" panose="020B0504040200000003" pitchFamily="34" charset="0"/>
              </a:defRPr>
            </a:lvl1pPr>
            <a:lvl2pPr>
              <a:defRPr sz="2400">
                <a:solidFill>
                  <a:schemeClr val="tx2"/>
                </a:solidFill>
                <a:latin typeface="VW Text Office" panose="020B0504040200000003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VW Text Office" panose="020B0504040200000003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VW Text Office" panose="020B0504040200000003" pitchFamily="34" charset="0"/>
              </a:defRPr>
            </a:lvl4pPr>
            <a:lvl5pPr>
              <a:defRPr sz="1800">
                <a:solidFill>
                  <a:schemeClr val="tx2"/>
                </a:solidFill>
                <a:latin typeface="VW Text Office" panose="020B050404020000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19682" y="1757363"/>
            <a:ext cx="4476750" cy="4589462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  <a:latin typeface="VW Text Office" panose="020B0504040200000003" pitchFamily="34" charset="0"/>
              </a:defRPr>
            </a:lvl1pPr>
            <a:lvl2pPr>
              <a:defRPr sz="2400">
                <a:solidFill>
                  <a:schemeClr val="tx2"/>
                </a:solidFill>
                <a:latin typeface="VW Text Office" panose="020B0504040200000003" pitchFamily="34" charset="0"/>
              </a:defRPr>
            </a:lvl2pPr>
            <a:lvl3pPr>
              <a:defRPr sz="2000">
                <a:solidFill>
                  <a:schemeClr val="tx2"/>
                </a:solidFill>
                <a:latin typeface="VW Text Office" panose="020B0504040200000003" pitchFamily="34" charset="0"/>
              </a:defRPr>
            </a:lvl3pPr>
            <a:lvl4pPr>
              <a:defRPr sz="1800">
                <a:solidFill>
                  <a:schemeClr val="tx2"/>
                </a:solidFill>
                <a:latin typeface="VW Text Office" panose="020B0504040200000003" pitchFamily="34" charset="0"/>
              </a:defRPr>
            </a:lvl4pPr>
            <a:lvl5pPr>
              <a:defRPr sz="1800">
                <a:solidFill>
                  <a:schemeClr val="tx2"/>
                </a:solidFill>
                <a:latin typeface="VW Text Office" panose="020B0504040200000003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343AB3-DE73-4AD9-A304-5604C300CD1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631BD4-2166-466C-A4C7-114CEFE688D7}" type="datetime1">
              <a:rPr lang="de-DE" smtClean="0"/>
              <a:t>08.02.2021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099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41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41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5F4FA5-7431-452B-949B-ADDDFE975F87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C2160E2F-BFE0-418D-BE2F-D5DEED6D1F13}" type="datetime1">
              <a:rPr lang="de-DE" smtClean="0"/>
              <a:t>08.02.2021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611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W Text Office" panose="020B0504040200000003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7B1779-8E2C-4CDE-A82F-97AE0948C340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49FA4DA-550F-48CF-B5D4-9AEF33906059}" type="datetime1">
              <a:rPr lang="de-DE" smtClean="0"/>
              <a:t>08.02.2021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1489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541774" y="189594"/>
            <a:ext cx="10107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latin typeface="VW Head Office" panose="020B0504040200000003" pitchFamily="34" charset="0"/>
              </a:rPr>
              <a:t>VGRD</a:t>
            </a:r>
            <a:endParaRPr lang="de-DE" sz="1400" b="1" dirty="0">
              <a:latin typeface="VW Head Office" panose="020B0504040200000003" pitchFamily="34" charset="0"/>
            </a:endParaRPr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757363"/>
            <a:ext cx="9104312" cy="458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3000" y="6549392"/>
            <a:ext cx="73342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58850">
              <a:spcBef>
                <a:spcPct val="0"/>
              </a:spcBef>
              <a:defRPr sz="1000">
                <a:latin typeface="VW Text Office" panose="020B0504040200000003" pitchFamily="34" charset="0"/>
              </a:defRPr>
            </a:lvl1pPr>
          </a:lstStyle>
          <a:p>
            <a:fld id="{1D07DCDE-2596-41BD-A759-2277D0A2AD0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92113" y="899479"/>
            <a:ext cx="9104312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bearbeiten</a:t>
            </a:r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01957" y="6549392"/>
            <a:ext cx="665797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674688">
              <a:spcBef>
                <a:spcPct val="0"/>
              </a:spcBef>
              <a:defRPr sz="1000">
                <a:latin typeface="VW Text Office" panose="020B0504040200000003" pitchFamily="34" charset="0"/>
              </a:defRPr>
            </a:lvl1pPr>
          </a:lstStyle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254982" name="Line 6"/>
          <p:cNvSpPr>
            <a:spLocks noChangeShapeType="1"/>
          </p:cNvSpPr>
          <p:nvPr/>
        </p:nvSpPr>
        <p:spPr bwMode="auto">
          <a:xfrm>
            <a:off x="392630" y="762000"/>
            <a:ext cx="9102725" cy="0"/>
          </a:xfrm>
          <a:prstGeom prst="line">
            <a:avLst/>
          </a:prstGeom>
          <a:noFill/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25498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8880" y="6549392"/>
            <a:ext cx="17033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000">
                <a:latin typeface="VW Text Office" panose="020B0504040200000003" pitchFamily="34" charset="0"/>
              </a:defRPr>
            </a:lvl1pPr>
          </a:lstStyle>
          <a:p>
            <a:fld id="{8E9E0D9C-4CA0-470D-A3CB-E0DA9F2594F5}" type="datetime1">
              <a:rPr lang="de-DE" smtClean="0"/>
              <a:t>08.02.2021</a:t>
            </a:fld>
            <a:endParaRPr lang="de-DE" dirty="0"/>
          </a:p>
        </p:txBody>
      </p:sp>
      <p:sp>
        <p:nvSpPr>
          <p:cNvPr id="3" name="MSIPCMContentMarking" descr="{&quot;HashCode&quot;:-602754607,&quot;Placement&quot;:&quot;Footer&quot;}">
            <a:extLst>
              <a:ext uri="{FF2B5EF4-FFF2-40B4-BE49-F238E27FC236}">
                <a16:creationId xmlns:a16="http://schemas.microsoft.com/office/drawing/2014/main" id="{21ED9CEC-6C62-4F2B-8544-656EE11D03CB}"/>
              </a:ext>
            </a:extLst>
          </p:cNvPr>
          <p:cNvSpPr txBox="1"/>
          <p:nvPr userDrawn="1"/>
        </p:nvSpPr>
        <p:spPr>
          <a:xfrm>
            <a:off x="4665046" y="6640354"/>
            <a:ext cx="575909" cy="21764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de-DE" sz="800">
                <a:solidFill>
                  <a:srgbClr val="001753"/>
                </a:solidFill>
                <a:latin typeface="Arial" panose="020B0604020202020204" pitchFamily="34" charset="0"/>
              </a:rPr>
              <a:t>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hf hdr="0"/>
  <p:txStyles>
    <p:titleStyle>
      <a:lvl1pPr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VW Head Office" panose="020B0504040200000003" pitchFamily="34" charset="0"/>
          <a:ea typeface="+mj-ea"/>
          <a:cs typeface="+mj-cs"/>
        </a:defRPr>
      </a:lvl1pPr>
      <a:lvl2pPr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57200"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14400"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371600"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828800" algn="l" defTabSz="958850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algn="l" defTabSz="958850" rtl="0" fontAlgn="base">
        <a:lnSpc>
          <a:spcPct val="110000"/>
        </a:lnSpc>
        <a:spcBef>
          <a:spcPct val="0"/>
        </a:spcBef>
        <a:spcAft>
          <a:spcPct val="25000"/>
        </a:spcAft>
        <a:defRPr>
          <a:solidFill>
            <a:schemeClr val="tx1"/>
          </a:solidFill>
          <a:latin typeface="VW Text Office" panose="020B0504040200000003" pitchFamily="34" charset="0"/>
          <a:ea typeface="+mn-ea"/>
          <a:cs typeface="+mn-cs"/>
        </a:defRPr>
      </a:lvl1pPr>
      <a:lvl2pPr marL="1905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VW Text Office" panose="020B0504040200000003" pitchFamily="34" charset="0"/>
        </a:defRPr>
      </a:lvl2pPr>
      <a:lvl3pPr marL="3810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VW Text Office" panose="020B0504040200000003" pitchFamily="34" charset="0"/>
        </a:defRPr>
      </a:lvl3pPr>
      <a:lvl4pPr marL="5715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VW Text Office" panose="020B0504040200000003" pitchFamily="34" charset="0"/>
        </a:defRPr>
      </a:lvl4pPr>
      <a:lvl5pPr marL="7620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VW Text Office" panose="020B0504040200000003" pitchFamily="34" charset="0"/>
        </a:defRPr>
      </a:lvl5pPr>
      <a:lvl6pPr marL="12192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+mn-lt"/>
        </a:defRPr>
      </a:lvl6pPr>
      <a:lvl7pPr marL="16764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+mn-lt"/>
        </a:defRPr>
      </a:lvl7pPr>
      <a:lvl8pPr marL="21336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+mn-lt"/>
        </a:defRPr>
      </a:lvl8pPr>
      <a:lvl9pPr marL="2590800" indent="-188913" algn="l" defTabSz="958850" rtl="0" fontAlgn="base">
        <a:lnSpc>
          <a:spcPct val="110000"/>
        </a:lnSpc>
        <a:spcBef>
          <a:spcPct val="0"/>
        </a:spcBef>
        <a:spcAft>
          <a:spcPct val="2500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5FA1FB6-0E3B-4EC7-9F88-E47DC70EB6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154FB-19DC-42D4-9587-B6817B8C1D2D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11BB23A-6CAE-4532-977C-BA977EE0B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13C6879-C467-437C-804B-075416DB0DA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B5E4CD-8DC2-407F-9767-3741A43DBBE2}" type="datetime1">
              <a:rPr lang="de-DE" smtClean="0"/>
              <a:t>08.02.2021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04EFE13-C471-4247-AEAF-053D1B426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2" y="1196752"/>
            <a:ext cx="943304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551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3B7A38B-C936-4599-B713-6503CDC530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571607-85F8-418B-87F2-79A237076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BD525D-2A01-46F8-9CB0-FC8CD5DDB97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9FA4DA-550F-48CF-B5D4-9AEF33906059}" type="datetime1">
              <a:rPr lang="de-DE" smtClean="0"/>
              <a:t>08.02.2021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C47FCEA-8C5D-411F-8DAC-A6617D1A1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640" y="1124744"/>
            <a:ext cx="635317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02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AEF3F60-32D1-41B6-BBE9-87195EFDE2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2CEE718-0A83-4FDB-9F65-D87CBC473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B6D49D0-7C20-4827-A27D-DEA0C54CC91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9FA4DA-550F-48CF-B5D4-9AEF33906059}" type="datetime1">
              <a:rPr lang="de-DE" smtClean="0"/>
              <a:t>08.02.2021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8B4C478-F02D-46C4-9328-BA122D8F2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1624012"/>
            <a:ext cx="8029575" cy="360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305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19D9DC8-FDBB-4935-842E-DBD1C37E23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AAF01ED-EEF4-46B9-8903-A08F287C2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2EECEC1-43CD-4665-9005-BB4333B31C8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49FA4DA-550F-48CF-B5D4-9AEF33906059}" type="datetime1">
              <a:rPr lang="de-DE" smtClean="0"/>
              <a:t>08.02.2021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C4ECEA9-8411-4C08-85C3-FDF3B8690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98" y="932768"/>
            <a:ext cx="4248471" cy="561662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4AD22D6-6C46-46DF-B2CA-6E5883728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007" y="932768"/>
            <a:ext cx="4752529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151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A1F06F4-ADA2-40B4-A07A-C837F48871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F3807-5445-4889-8988-511AF45A404D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A72E566-2B3E-4EDF-BDF9-B180938FD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A8DD1037-8D3E-4D8A-A46B-E43C19E2653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150F8D6-2D34-4A91-9141-1CA7F5B71AD5}" type="datetime1">
              <a:rPr lang="de-DE" smtClean="0"/>
              <a:t>08.02.2021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924F0E4-B85D-4746-AC68-079A4C1B8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73" y="908720"/>
            <a:ext cx="4608512" cy="5472608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09E8B77-D813-4852-BD98-2BC5EBA7F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992" y="965813"/>
            <a:ext cx="4824536" cy="5358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29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1C3F43-4874-4D61-A70A-47BE3DB479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154FB-19DC-42D4-9587-B6817B8C1D2D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EB58FE-6D22-4B1C-A115-507D9CCBB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9A9A85A-2F52-40FF-8973-D7C5F9AE0D6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B5E4CD-8DC2-407F-9767-3741A43DBBE2}" type="datetime1">
              <a:rPr lang="de-DE" smtClean="0"/>
              <a:t>08.02.2021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5FAE1F4-8141-447A-BA96-93C342B8B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50" y="980728"/>
            <a:ext cx="4021394" cy="424847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858BCFA-5FC7-40C8-823A-168A34031A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984" y="1016394"/>
            <a:ext cx="4457700" cy="4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080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A4C05C2-B19B-45C3-9782-DCD169127C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154FB-19DC-42D4-9587-B6817B8C1D2D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36ADA4-AEEC-4A5D-8305-FFB8639A2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23C4774-CB74-44BC-B21E-34C13F20F8C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B5E4CD-8DC2-407F-9767-3741A43DBBE2}" type="datetime1">
              <a:rPr lang="de-DE" smtClean="0"/>
              <a:t>08.02.2021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A3306AB-97A8-449A-B27D-6316FF00E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075" y="1052736"/>
            <a:ext cx="641985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13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1F147FA-0B44-4A34-A822-22F30AD26307}" type="datetime1">
              <a:rPr lang="de-DE" smtClean="0"/>
              <a:t>08.02.2021</a:t>
            </a:fld>
            <a:endParaRPr lang="de-DE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B91D96B-1717-4CFE-8BB1-F523CDEF8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2060848"/>
            <a:ext cx="828092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8154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DAE4F2-3F13-4B61-B735-94ECF92BF2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154FB-19DC-42D4-9587-B6817B8C1D2D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B666B3-F12F-4FCB-BDB2-C3DFE53ED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FF16D960-62CC-41FA-878D-652EBF3CA51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B5E4CD-8DC2-407F-9767-3741A43DBBE2}" type="datetime1">
              <a:rPr lang="de-DE" smtClean="0"/>
              <a:t>08.02.2021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9C7E020-707F-44AD-970F-7A2500EC4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18" y="1196752"/>
            <a:ext cx="4701297" cy="424847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59AA25E-5B68-4188-8945-2215C998FF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984" y="1282638"/>
            <a:ext cx="4543425" cy="416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16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AB695C2-CE0B-495E-B5E9-0F1227BD8B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154FB-19DC-42D4-9587-B6817B8C1D2D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DE927A-746D-4353-A000-D10CC2D6F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036AF02-26CD-45A4-9D66-CBBF38F2B25C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B5E4CD-8DC2-407F-9767-3741A43DBBE2}" type="datetime1">
              <a:rPr lang="de-DE" smtClean="0"/>
              <a:t>08.02.2021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DD75A1F-3B96-4071-9B50-F28B621E3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5" y="980728"/>
            <a:ext cx="4680520" cy="514857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9060E98-7FC4-4250-9BED-A6308055C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7017" y="1052736"/>
            <a:ext cx="418338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19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3AD72A-C155-4970-ABF9-BDB594F6E2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154FB-19DC-42D4-9587-B6817B8C1D2D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71219E-0A45-4F70-8DBF-412495C7E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C60E098-A4C8-4C1E-8D29-86B787F9BCC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B5E4CD-8DC2-407F-9767-3741A43DBBE2}" type="datetime1">
              <a:rPr lang="de-DE" smtClean="0"/>
              <a:t>08.02.2021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0D55996-25D6-486A-9E3C-B9F9A6FA1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1" y="980728"/>
            <a:ext cx="4631584" cy="532859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C5652EB-C7F1-43E3-B004-D3F8D01BE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064" y="990212"/>
            <a:ext cx="5001936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88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20A23FB-4503-4F52-AC3C-5C782617BE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154FB-19DC-42D4-9587-B6817B8C1D2D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6E97C7-8E91-4813-8266-5AFC312AA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96CF92FC-0212-4448-AF1E-DAC1F8C5FA97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EB5E4CD-8DC2-407F-9767-3741A43DBBE2}" type="datetime1">
              <a:rPr lang="de-DE" smtClean="0"/>
              <a:t>08.02.2021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3408BFC-941E-4828-9939-01EB26823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052736"/>
            <a:ext cx="6400800" cy="500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01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056088E-6FEE-4379-9B93-F1BAB606781C}" type="datetime1">
              <a:rPr lang="de-DE" smtClean="0"/>
              <a:t>08.02.2021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197DDCE-A8FA-48CB-8F41-A92416C0C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09" y="1590674"/>
            <a:ext cx="9104311" cy="435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69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1F147FA-0B44-4A34-A822-22F30AD26307}" type="datetime1">
              <a:rPr lang="de-DE" smtClean="0"/>
              <a:t>08.02.2021</a:t>
            </a:fld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7D0A3B6-100E-4918-B77C-0E4C43D31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88" y="836712"/>
            <a:ext cx="4680520" cy="554461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FB61132-DE1D-4EA1-A38E-C7848AF59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836712"/>
            <a:ext cx="4680521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53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1F147FA-0B44-4A34-A822-22F30AD26307}" type="datetime1">
              <a:rPr lang="de-DE" smtClean="0"/>
              <a:t>08.02.2021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348C59A-43A8-448A-A534-83872AF291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81" y="908720"/>
            <a:ext cx="5976664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96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7B1779-8E2C-4CDE-A82F-97AE0948C340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Volkswagen Automobile Frankfurt 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1F147FA-0B44-4A34-A822-22F30AD26307}" type="datetime1">
              <a:rPr lang="de-DE" smtClean="0"/>
              <a:t>08.02.2021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D4FA612-7D6A-4F2E-88DC-44EDA4BEF1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07" y="1052736"/>
            <a:ext cx="3543300" cy="362902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C621107-C890-46A9-A17E-56EF85D57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880" y="1124744"/>
            <a:ext cx="4524375" cy="40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81978"/>
      </p:ext>
    </p:extLst>
  </p:cSld>
  <p:clrMapOvr>
    <a:masterClrMapping/>
  </p:clrMapOvr>
</p:sld>
</file>

<file path=ppt/theme/theme1.xml><?xml version="1.0" encoding="utf-8"?>
<a:theme xmlns:a="http://schemas.openxmlformats.org/drawingml/2006/main" name="VAF Präsentation Vorlage">
  <a:themeElements>
    <a:clrScheme name="VWAG_Presentation_de_010709 1">
      <a:dk1>
        <a:srgbClr val="000000"/>
      </a:dk1>
      <a:lt1>
        <a:srgbClr val="FFFFFF"/>
      </a:lt1>
      <a:dk2>
        <a:srgbClr val="003366"/>
      </a:dk2>
      <a:lt2>
        <a:srgbClr val="D4D6D9"/>
      </a:lt2>
      <a:accent1>
        <a:srgbClr val="A8ADB3"/>
      </a:accent1>
      <a:accent2>
        <a:srgbClr val="006384"/>
      </a:accent2>
      <a:accent3>
        <a:srgbClr val="FFFFFF"/>
      </a:accent3>
      <a:accent4>
        <a:srgbClr val="000000"/>
      </a:accent4>
      <a:accent5>
        <a:srgbClr val="D1D3D6"/>
      </a:accent5>
      <a:accent6>
        <a:srgbClr val="005977"/>
      </a:accent6>
      <a:hlink>
        <a:srgbClr val="5F1939"/>
      </a:hlink>
      <a:folHlink>
        <a:srgbClr val="80B0C8"/>
      </a:folHlink>
    </a:clrScheme>
    <a:fontScheme name="VWAG_Presentation_de_0107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6746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6746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WAG_Presentation_de_010709 1">
        <a:dk1>
          <a:srgbClr val="000000"/>
        </a:dk1>
        <a:lt1>
          <a:srgbClr val="FFFFFF"/>
        </a:lt1>
        <a:dk2>
          <a:srgbClr val="003366"/>
        </a:dk2>
        <a:lt2>
          <a:srgbClr val="D4D6D9"/>
        </a:lt2>
        <a:accent1>
          <a:srgbClr val="A8ADB3"/>
        </a:accent1>
        <a:accent2>
          <a:srgbClr val="006384"/>
        </a:accent2>
        <a:accent3>
          <a:srgbClr val="FFFFFF"/>
        </a:accent3>
        <a:accent4>
          <a:srgbClr val="000000"/>
        </a:accent4>
        <a:accent5>
          <a:srgbClr val="D1D3D6"/>
        </a:accent5>
        <a:accent6>
          <a:srgbClr val="005977"/>
        </a:accent6>
        <a:hlink>
          <a:srgbClr val="5F1939"/>
        </a:hlink>
        <a:folHlink>
          <a:srgbClr val="80B0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VWAG_Presentation_de_010709</Template>
  <TotalTime>0</TotalTime>
  <Words>80</Words>
  <Application>Microsoft Office PowerPoint</Application>
  <PresentationFormat>A4-Papier (210 x 297 mm)</PresentationFormat>
  <Paragraphs>48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VW Head Office</vt:lpstr>
      <vt:lpstr>VW Text Office</vt:lpstr>
      <vt:lpstr>VAF Präsentation Vorlage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VOLKSWAGEN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Hinweise</dc:title>
  <dc:creator>foo0sth</dc:creator>
  <cp:lastModifiedBy>Markovic Robert (VAF - DE/Frankfurt am Main)</cp:lastModifiedBy>
  <cp:revision>795</cp:revision>
  <cp:lastPrinted>2016-01-08T14:58:54Z</cp:lastPrinted>
  <dcterms:created xsi:type="dcterms:W3CDTF">2009-08-04T12:44:32Z</dcterms:created>
  <dcterms:modified xsi:type="dcterms:W3CDTF">2021-02-08T15:52:58Z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MSIP_Label_43d67188-4396-4f49-b241-070cf408d0d1_Enabled">
    <vt:lpwstr>True</vt:lpwstr>
  </property>
  <property fmtid="{D5CDD505-2E9C-101B-9397-08002B2CF9AE}" pid="4" name="MSIP_Label_43d67188-4396-4f49-b241-070cf408d0d1_SiteId">
    <vt:lpwstr>0f6f68be-4ef2-465a-986b-eb9a250d9789</vt:lpwstr>
  </property>
  <property fmtid="{D5CDD505-2E9C-101B-9397-08002B2CF9AE}" pid="5" name="MSIP_Label_43d67188-4396-4f49-b241-070cf408d0d1_Owner">
    <vt:lpwstr>Robert.Markovic@volkswagen-frankfurt.de</vt:lpwstr>
  </property>
  <property fmtid="{D5CDD505-2E9C-101B-9397-08002B2CF9AE}" pid="6" name="MSIP_Label_43d67188-4396-4f49-b241-070cf408d0d1_SetDate">
    <vt:lpwstr>2020-07-17T07:50:09.3500608Z</vt:lpwstr>
  </property>
  <property fmtid="{D5CDD505-2E9C-101B-9397-08002B2CF9AE}" pid="7" name="MSIP_Label_43d67188-4396-4f49-b241-070cf408d0d1_Name">
    <vt:lpwstr>Internal</vt:lpwstr>
  </property>
  <property fmtid="{D5CDD505-2E9C-101B-9397-08002B2CF9AE}" pid="8" name="MSIP_Label_43d67188-4396-4f49-b241-070cf408d0d1_Application">
    <vt:lpwstr>Microsoft Azure Information Protection</vt:lpwstr>
  </property>
  <property fmtid="{D5CDD505-2E9C-101B-9397-08002B2CF9AE}" pid="9" name="MSIP_Label_43d67188-4396-4f49-b241-070cf408d0d1_ActionId">
    <vt:lpwstr>27f2190b-3876-46c8-81a3-e8bec39ba672</vt:lpwstr>
  </property>
  <property fmtid="{D5CDD505-2E9C-101B-9397-08002B2CF9AE}" pid="10" name="MSIP_Label_43d67188-4396-4f49-b241-070cf408d0d1_Extended_MSFT_Method">
    <vt:lpwstr>Automatic</vt:lpwstr>
  </property>
  <property fmtid="{D5CDD505-2E9C-101B-9397-08002B2CF9AE}" pid="11" name="Sensitivity">
    <vt:lpwstr>Internal</vt:lpwstr>
  </property>
</Properties>
</file>